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5302" r:id="rId2"/>
  </p:sldMasterIdLst>
  <p:notesMasterIdLst>
    <p:notesMasterId r:id="rId11"/>
  </p:notesMasterIdLst>
  <p:handoutMasterIdLst>
    <p:handoutMasterId r:id="rId12"/>
  </p:handoutMasterIdLst>
  <p:sldIdLst>
    <p:sldId id="306" r:id="rId3"/>
    <p:sldId id="298" r:id="rId4"/>
    <p:sldId id="305" r:id="rId5"/>
    <p:sldId id="300" r:id="rId6"/>
    <p:sldId id="301" r:id="rId7"/>
    <p:sldId id="310" r:id="rId8"/>
    <p:sldId id="299" r:id="rId9"/>
    <p:sldId id="308" r:id="rId10"/>
  </p:sldIdLst>
  <p:sldSz cx="9144000" cy="5143500" type="screen16x9"/>
  <p:notesSz cx="6778625" cy="9910763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01241" indent="-58341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803672" indent="-117872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206104" indent="-177404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608535" indent="-23693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1714500" algn="l" defTabSz="6858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057400" algn="l" defTabSz="6858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2400300" algn="l" defTabSz="6858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2743200" algn="l" defTabSz="6858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userDrawn="1">
          <p15:clr>
            <a:srgbClr val="A4A3A4"/>
          </p15:clr>
        </p15:guide>
        <p15:guide id="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FF"/>
    <a:srgbClr val="F4F4F4"/>
    <a:srgbClr val="8CADEA"/>
    <a:srgbClr val="CCCCFF"/>
    <a:srgbClr val="00CC99"/>
    <a:srgbClr val="FF0000"/>
    <a:srgbClr val="9900FF"/>
    <a:srgbClr val="FF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0000" autoAdjust="0"/>
    <p:restoredTop sz="94660"/>
  </p:normalViewPr>
  <p:slideViewPr>
    <p:cSldViewPr showGuides="1">
      <p:cViewPr>
        <p:scale>
          <a:sx n="148" d="100"/>
          <a:sy n="148" d="100"/>
        </p:scale>
        <p:origin x="-858" y="-156"/>
      </p:cViewPr>
      <p:guideLst>
        <p:guide orient="horz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316001-BED4-4285-A2F2-DFEA36BC7134}" type="doc">
      <dgm:prSet loTypeId="urn:microsoft.com/office/officeart/2005/8/layout/hProcess6" loCatId="process" qsTypeId="urn:microsoft.com/office/officeart/2005/8/quickstyle/simple1" qsCatId="simple" csTypeId="urn:microsoft.com/office/officeart/2005/8/colors/accent1_2" csCatId="accent1" phldr="1"/>
      <dgm:spPr/>
    </dgm:pt>
    <dgm:pt modelId="{637C492F-3047-4449-ABD9-5C5158170BD3}">
      <dgm:prSet phldrT="[文本]"/>
      <dgm:spPr/>
      <dgm:t>
        <a:bodyPr/>
        <a:lstStyle/>
        <a:p>
          <a:r>
            <a:rPr lang="zh-CN" altLang="en-US" dirty="0" smtClean="0"/>
            <a:t>专员</a:t>
          </a:r>
          <a:endParaRPr lang="zh-CN" altLang="en-US" dirty="0"/>
        </a:p>
      </dgm:t>
    </dgm:pt>
    <dgm:pt modelId="{081C9026-B7B0-40AB-AC6E-660B25982D55}" type="parTrans" cxnId="{C899247A-386F-4182-A0C5-FDC2EC6F5E17}">
      <dgm:prSet/>
      <dgm:spPr/>
      <dgm:t>
        <a:bodyPr/>
        <a:lstStyle/>
        <a:p>
          <a:endParaRPr lang="zh-CN" altLang="en-US"/>
        </a:p>
      </dgm:t>
    </dgm:pt>
    <dgm:pt modelId="{BB0A7066-1C0B-42E2-BCF2-F95D20B313C1}" type="sibTrans" cxnId="{C899247A-386F-4182-A0C5-FDC2EC6F5E17}">
      <dgm:prSet/>
      <dgm:spPr/>
      <dgm:t>
        <a:bodyPr/>
        <a:lstStyle/>
        <a:p>
          <a:endParaRPr lang="zh-CN" altLang="en-US"/>
        </a:p>
      </dgm:t>
    </dgm:pt>
    <dgm:pt modelId="{15A83B2E-7D54-48A8-85AA-8511D700270F}">
      <dgm:prSet phldrT="[文本]"/>
      <dgm:spPr/>
      <dgm:t>
        <a:bodyPr/>
        <a:lstStyle/>
        <a:p>
          <a:r>
            <a:rPr lang="zh-CN" altLang="en-US" dirty="0" smtClean="0"/>
            <a:t>主管</a:t>
          </a:r>
          <a:endParaRPr lang="zh-CN" altLang="en-US" dirty="0"/>
        </a:p>
      </dgm:t>
    </dgm:pt>
    <dgm:pt modelId="{A4D1C5D1-8729-428C-96C8-7EFF9E01526D}" type="parTrans" cxnId="{F5546D23-C6DA-4E77-8520-E25A871FE7C9}">
      <dgm:prSet/>
      <dgm:spPr/>
      <dgm:t>
        <a:bodyPr/>
        <a:lstStyle/>
        <a:p>
          <a:endParaRPr lang="zh-CN" altLang="en-US"/>
        </a:p>
      </dgm:t>
    </dgm:pt>
    <dgm:pt modelId="{117EF7EA-39D4-4D1D-AC20-9CD3B6E26D86}" type="sibTrans" cxnId="{F5546D23-C6DA-4E77-8520-E25A871FE7C9}">
      <dgm:prSet/>
      <dgm:spPr/>
      <dgm:t>
        <a:bodyPr/>
        <a:lstStyle/>
        <a:p>
          <a:endParaRPr lang="zh-CN" altLang="en-US"/>
        </a:p>
      </dgm:t>
    </dgm:pt>
    <dgm:pt modelId="{CF89A669-E3F6-453B-B436-B99E43A39F6C}">
      <dgm:prSet phldrT="[文本]"/>
      <dgm:spPr/>
      <dgm:t>
        <a:bodyPr/>
        <a:lstStyle/>
        <a:p>
          <a:r>
            <a:rPr lang="zh-CN" altLang="en-US" dirty="0" smtClean="0"/>
            <a:t>经理</a:t>
          </a:r>
          <a:endParaRPr lang="zh-CN" altLang="en-US" dirty="0"/>
        </a:p>
      </dgm:t>
    </dgm:pt>
    <dgm:pt modelId="{97A8FCF0-1DAB-4218-9707-635A6F360482}" type="parTrans" cxnId="{5AA870E4-6329-4215-83AC-BF596DBF2532}">
      <dgm:prSet/>
      <dgm:spPr/>
      <dgm:t>
        <a:bodyPr/>
        <a:lstStyle/>
        <a:p>
          <a:endParaRPr lang="zh-CN" altLang="en-US"/>
        </a:p>
      </dgm:t>
    </dgm:pt>
    <dgm:pt modelId="{C8DF7868-29FB-4DC6-8C90-21A2CCDFD2C5}" type="sibTrans" cxnId="{5AA870E4-6329-4215-83AC-BF596DBF2532}">
      <dgm:prSet/>
      <dgm:spPr/>
      <dgm:t>
        <a:bodyPr/>
        <a:lstStyle/>
        <a:p>
          <a:endParaRPr lang="zh-CN" altLang="en-US"/>
        </a:p>
      </dgm:t>
    </dgm:pt>
    <dgm:pt modelId="{8E0FE8BE-1375-4021-A92A-3661A02EAAB2}" type="pres">
      <dgm:prSet presAssocID="{E1316001-BED4-4285-A2F2-DFEA36BC7134}" presName="theList" presStyleCnt="0">
        <dgm:presLayoutVars>
          <dgm:dir/>
          <dgm:animLvl val="lvl"/>
          <dgm:resizeHandles val="exact"/>
        </dgm:presLayoutVars>
      </dgm:prSet>
      <dgm:spPr/>
    </dgm:pt>
    <dgm:pt modelId="{CCC70113-F293-45B6-BCE6-EA346EDD4099}" type="pres">
      <dgm:prSet presAssocID="{637C492F-3047-4449-ABD9-5C5158170BD3}" presName="compNode" presStyleCnt="0"/>
      <dgm:spPr/>
    </dgm:pt>
    <dgm:pt modelId="{1C2FBED3-7091-446E-A31C-CCA8E0A331F3}" type="pres">
      <dgm:prSet presAssocID="{637C492F-3047-4449-ABD9-5C5158170BD3}" presName="noGeometry" presStyleCnt="0"/>
      <dgm:spPr/>
    </dgm:pt>
    <dgm:pt modelId="{E4467234-A782-4A7A-8D3C-380974ECE678}" type="pres">
      <dgm:prSet presAssocID="{637C492F-3047-4449-ABD9-5C5158170BD3}" presName="childTextVisible" presStyleLbl="bgAccFollowNode1" presStyleIdx="0" presStyleCnt="3" custScaleY="60563">
        <dgm:presLayoutVars>
          <dgm:bulletEnabled val="1"/>
        </dgm:presLayoutVars>
      </dgm:prSet>
      <dgm:spPr/>
    </dgm:pt>
    <dgm:pt modelId="{F1873998-AD2A-4470-BA0D-72875ED3E2F6}" type="pres">
      <dgm:prSet presAssocID="{637C492F-3047-4449-ABD9-5C5158170BD3}" presName="childTextHidden" presStyleLbl="bgAccFollowNode1" presStyleIdx="0" presStyleCnt="3"/>
      <dgm:spPr/>
    </dgm:pt>
    <dgm:pt modelId="{F64A62C0-BD05-4EEE-B353-6C7FFB9C9BE0}" type="pres">
      <dgm:prSet presAssocID="{637C492F-3047-4449-ABD9-5C5158170BD3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FE766B8A-5249-4879-82F5-9AD8C63BB019}" type="pres">
      <dgm:prSet presAssocID="{637C492F-3047-4449-ABD9-5C5158170BD3}" presName="aSpace" presStyleCnt="0"/>
      <dgm:spPr/>
    </dgm:pt>
    <dgm:pt modelId="{BD5E961E-054C-4653-8D02-1AABF83674A1}" type="pres">
      <dgm:prSet presAssocID="{15A83B2E-7D54-48A8-85AA-8511D700270F}" presName="compNode" presStyleCnt="0"/>
      <dgm:spPr/>
    </dgm:pt>
    <dgm:pt modelId="{1CC2EEC8-BF5C-4830-94B8-A5111FB3F03C}" type="pres">
      <dgm:prSet presAssocID="{15A83B2E-7D54-48A8-85AA-8511D700270F}" presName="noGeometry" presStyleCnt="0"/>
      <dgm:spPr/>
    </dgm:pt>
    <dgm:pt modelId="{1F3EC57F-702E-43AE-8364-FF37BA674027}" type="pres">
      <dgm:prSet presAssocID="{15A83B2E-7D54-48A8-85AA-8511D700270F}" presName="childTextVisible" presStyleLbl="bgAccFollowNode1" presStyleIdx="1" presStyleCnt="3" custScaleY="71045">
        <dgm:presLayoutVars>
          <dgm:bulletEnabled val="1"/>
        </dgm:presLayoutVars>
      </dgm:prSet>
      <dgm:spPr/>
    </dgm:pt>
    <dgm:pt modelId="{629930E6-5F15-425A-948D-26B0353874D6}" type="pres">
      <dgm:prSet presAssocID="{15A83B2E-7D54-48A8-85AA-8511D700270F}" presName="childTextHidden" presStyleLbl="bgAccFollowNode1" presStyleIdx="1" presStyleCnt="3"/>
      <dgm:spPr/>
    </dgm:pt>
    <dgm:pt modelId="{FC25A6F6-4395-48E1-A80C-68F63443AD17}" type="pres">
      <dgm:prSet presAssocID="{15A83B2E-7D54-48A8-85AA-8511D700270F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9E262AC7-D3C9-46A7-A206-8788AD407D40}" type="pres">
      <dgm:prSet presAssocID="{15A83B2E-7D54-48A8-85AA-8511D700270F}" presName="aSpace" presStyleCnt="0"/>
      <dgm:spPr/>
    </dgm:pt>
    <dgm:pt modelId="{CC6D4B39-2DCC-4B6E-BD36-464F5461969A}" type="pres">
      <dgm:prSet presAssocID="{CF89A669-E3F6-453B-B436-B99E43A39F6C}" presName="compNode" presStyleCnt="0"/>
      <dgm:spPr/>
    </dgm:pt>
    <dgm:pt modelId="{B4A2EAF6-8D92-4C30-B10B-63E70A5909C2}" type="pres">
      <dgm:prSet presAssocID="{CF89A669-E3F6-453B-B436-B99E43A39F6C}" presName="noGeometry" presStyleCnt="0"/>
      <dgm:spPr/>
    </dgm:pt>
    <dgm:pt modelId="{A31246ED-3B11-4157-B643-629F21D0CB60}" type="pres">
      <dgm:prSet presAssocID="{CF89A669-E3F6-453B-B436-B99E43A39F6C}" presName="childTextVisible" presStyleLbl="bgAccFollowNode1" presStyleIdx="2" presStyleCnt="3" custScaleY="71045">
        <dgm:presLayoutVars>
          <dgm:bulletEnabled val="1"/>
        </dgm:presLayoutVars>
      </dgm:prSet>
      <dgm:spPr/>
    </dgm:pt>
    <dgm:pt modelId="{633226E1-13B4-4580-9220-5A5887D88735}" type="pres">
      <dgm:prSet presAssocID="{CF89A669-E3F6-453B-B436-B99E43A39F6C}" presName="childTextHidden" presStyleLbl="bgAccFollowNode1" presStyleIdx="2" presStyleCnt="3"/>
      <dgm:spPr/>
    </dgm:pt>
    <dgm:pt modelId="{9179D1A2-BD85-4CE9-8242-F8CFEBA03B87}" type="pres">
      <dgm:prSet presAssocID="{CF89A669-E3F6-453B-B436-B99E43A39F6C}" presName="parentText" presStyleLbl="node1" presStyleIdx="2" presStyleCnt="3">
        <dgm:presLayoutVars>
          <dgm:chMax val="1"/>
          <dgm:bulletEnabled val="1"/>
        </dgm:presLayoutVars>
      </dgm:prSet>
      <dgm:spPr/>
    </dgm:pt>
  </dgm:ptLst>
  <dgm:cxnLst>
    <dgm:cxn modelId="{5AA870E4-6329-4215-83AC-BF596DBF2532}" srcId="{E1316001-BED4-4285-A2F2-DFEA36BC7134}" destId="{CF89A669-E3F6-453B-B436-B99E43A39F6C}" srcOrd="2" destOrd="0" parTransId="{97A8FCF0-1DAB-4218-9707-635A6F360482}" sibTransId="{C8DF7868-29FB-4DC6-8C90-21A2CCDFD2C5}"/>
    <dgm:cxn modelId="{944BD549-F82D-425E-948D-01795379692F}" type="presOf" srcId="{E1316001-BED4-4285-A2F2-DFEA36BC7134}" destId="{8E0FE8BE-1375-4021-A92A-3661A02EAAB2}" srcOrd="0" destOrd="0" presId="urn:microsoft.com/office/officeart/2005/8/layout/hProcess6"/>
    <dgm:cxn modelId="{B97BE4F4-EE7A-4EA8-A7E3-D7039D606C50}" type="presOf" srcId="{15A83B2E-7D54-48A8-85AA-8511D700270F}" destId="{FC25A6F6-4395-48E1-A80C-68F63443AD17}" srcOrd="0" destOrd="0" presId="urn:microsoft.com/office/officeart/2005/8/layout/hProcess6"/>
    <dgm:cxn modelId="{F5546D23-C6DA-4E77-8520-E25A871FE7C9}" srcId="{E1316001-BED4-4285-A2F2-DFEA36BC7134}" destId="{15A83B2E-7D54-48A8-85AA-8511D700270F}" srcOrd="1" destOrd="0" parTransId="{A4D1C5D1-8729-428C-96C8-7EFF9E01526D}" sibTransId="{117EF7EA-39D4-4D1D-AC20-9CD3B6E26D86}"/>
    <dgm:cxn modelId="{C899247A-386F-4182-A0C5-FDC2EC6F5E17}" srcId="{E1316001-BED4-4285-A2F2-DFEA36BC7134}" destId="{637C492F-3047-4449-ABD9-5C5158170BD3}" srcOrd="0" destOrd="0" parTransId="{081C9026-B7B0-40AB-AC6E-660B25982D55}" sibTransId="{BB0A7066-1C0B-42E2-BCF2-F95D20B313C1}"/>
    <dgm:cxn modelId="{68DCC7A7-2CF5-4914-8A21-7A7889C12312}" type="presOf" srcId="{CF89A669-E3F6-453B-B436-B99E43A39F6C}" destId="{9179D1A2-BD85-4CE9-8242-F8CFEBA03B87}" srcOrd="0" destOrd="0" presId="urn:microsoft.com/office/officeart/2005/8/layout/hProcess6"/>
    <dgm:cxn modelId="{8BB6AA28-7EC3-4A34-96D1-1B27F9FFCAB6}" type="presOf" srcId="{637C492F-3047-4449-ABD9-5C5158170BD3}" destId="{F64A62C0-BD05-4EEE-B353-6C7FFB9C9BE0}" srcOrd="0" destOrd="0" presId="urn:microsoft.com/office/officeart/2005/8/layout/hProcess6"/>
    <dgm:cxn modelId="{70E63A58-D32F-4BBD-8685-CD439D5F3D5B}" type="presParOf" srcId="{8E0FE8BE-1375-4021-A92A-3661A02EAAB2}" destId="{CCC70113-F293-45B6-BCE6-EA346EDD4099}" srcOrd="0" destOrd="0" presId="urn:microsoft.com/office/officeart/2005/8/layout/hProcess6"/>
    <dgm:cxn modelId="{3768C8CB-2095-4835-ABD9-FA9E0F537CAB}" type="presParOf" srcId="{CCC70113-F293-45B6-BCE6-EA346EDD4099}" destId="{1C2FBED3-7091-446E-A31C-CCA8E0A331F3}" srcOrd="0" destOrd="0" presId="urn:microsoft.com/office/officeart/2005/8/layout/hProcess6"/>
    <dgm:cxn modelId="{472BC8B7-8CC0-4047-9BA3-481EC568601F}" type="presParOf" srcId="{CCC70113-F293-45B6-BCE6-EA346EDD4099}" destId="{E4467234-A782-4A7A-8D3C-380974ECE678}" srcOrd="1" destOrd="0" presId="urn:microsoft.com/office/officeart/2005/8/layout/hProcess6"/>
    <dgm:cxn modelId="{9E5243BF-C5DF-4A9A-8094-92D4D2231272}" type="presParOf" srcId="{CCC70113-F293-45B6-BCE6-EA346EDD4099}" destId="{F1873998-AD2A-4470-BA0D-72875ED3E2F6}" srcOrd="2" destOrd="0" presId="urn:microsoft.com/office/officeart/2005/8/layout/hProcess6"/>
    <dgm:cxn modelId="{36F2A8AB-5AD9-442F-9719-C7BF54562914}" type="presParOf" srcId="{CCC70113-F293-45B6-BCE6-EA346EDD4099}" destId="{F64A62C0-BD05-4EEE-B353-6C7FFB9C9BE0}" srcOrd="3" destOrd="0" presId="urn:microsoft.com/office/officeart/2005/8/layout/hProcess6"/>
    <dgm:cxn modelId="{7FB4B6FD-47F4-489A-AC4B-C03D8A8FC61D}" type="presParOf" srcId="{8E0FE8BE-1375-4021-A92A-3661A02EAAB2}" destId="{FE766B8A-5249-4879-82F5-9AD8C63BB019}" srcOrd="1" destOrd="0" presId="urn:microsoft.com/office/officeart/2005/8/layout/hProcess6"/>
    <dgm:cxn modelId="{CA7F096E-86C2-4DBA-AB25-0BB6F6924527}" type="presParOf" srcId="{8E0FE8BE-1375-4021-A92A-3661A02EAAB2}" destId="{BD5E961E-054C-4653-8D02-1AABF83674A1}" srcOrd="2" destOrd="0" presId="urn:microsoft.com/office/officeart/2005/8/layout/hProcess6"/>
    <dgm:cxn modelId="{8589F98B-A52C-435A-9DA1-6E1C5FB44126}" type="presParOf" srcId="{BD5E961E-054C-4653-8D02-1AABF83674A1}" destId="{1CC2EEC8-BF5C-4830-94B8-A5111FB3F03C}" srcOrd="0" destOrd="0" presId="urn:microsoft.com/office/officeart/2005/8/layout/hProcess6"/>
    <dgm:cxn modelId="{9B9985C4-B004-4633-8921-22375958BB7A}" type="presParOf" srcId="{BD5E961E-054C-4653-8D02-1AABF83674A1}" destId="{1F3EC57F-702E-43AE-8364-FF37BA674027}" srcOrd="1" destOrd="0" presId="urn:microsoft.com/office/officeart/2005/8/layout/hProcess6"/>
    <dgm:cxn modelId="{4219509A-4941-4844-B698-8D2A0C08F239}" type="presParOf" srcId="{BD5E961E-054C-4653-8D02-1AABF83674A1}" destId="{629930E6-5F15-425A-948D-26B0353874D6}" srcOrd="2" destOrd="0" presId="urn:microsoft.com/office/officeart/2005/8/layout/hProcess6"/>
    <dgm:cxn modelId="{5500ED32-74A4-49F8-B57C-3EC1F76D777E}" type="presParOf" srcId="{BD5E961E-054C-4653-8D02-1AABF83674A1}" destId="{FC25A6F6-4395-48E1-A80C-68F63443AD17}" srcOrd="3" destOrd="0" presId="urn:microsoft.com/office/officeart/2005/8/layout/hProcess6"/>
    <dgm:cxn modelId="{7C0A9915-E40C-4B23-A461-4E3975894FC6}" type="presParOf" srcId="{8E0FE8BE-1375-4021-A92A-3661A02EAAB2}" destId="{9E262AC7-D3C9-46A7-A206-8788AD407D40}" srcOrd="3" destOrd="0" presId="urn:microsoft.com/office/officeart/2005/8/layout/hProcess6"/>
    <dgm:cxn modelId="{8EC7ED7B-9773-48E8-B1C0-D83161415604}" type="presParOf" srcId="{8E0FE8BE-1375-4021-A92A-3661A02EAAB2}" destId="{CC6D4B39-2DCC-4B6E-BD36-464F5461969A}" srcOrd="4" destOrd="0" presId="urn:microsoft.com/office/officeart/2005/8/layout/hProcess6"/>
    <dgm:cxn modelId="{54C98360-474A-4237-A29B-B9B6BB58403B}" type="presParOf" srcId="{CC6D4B39-2DCC-4B6E-BD36-464F5461969A}" destId="{B4A2EAF6-8D92-4C30-B10B-63E70A5909C2}" srcOrd="0" destOrd="0" presId="urn:microsoft.com/office/officeart/2005/8/layout/hProcess6"/>
    <dgm:cxn modelId="{CCEACD72-E3BE-4350-B620-79BB35219C8E}" type="presParOf" srcId="{CC6D4B39-2DCC-4B6E-BD36-464F5461969A}" destId="{A31246ED-3B11-4157-B643-629F21D0CB60}" srcOrd="1" destOrd="0" presId="urn:microsoft.com/office/officeart/2005/8/layout/hProcess6"/>
    <dgm:cxn modelId="{CD61689C-A7BB-4F18-9C29-293E495446D1}" type="presParOf" srcId="{CC6D4B39-2DCC-4B6E-BD36-464F5461969A}" destId="{633226E1-13B4-4580-9220-5A5887D88735}" srcOrd="2" destOrd="0" presId="urn:microsoft.com/office/officeart/2005/8/layout/hProcess6"/>
    <dgm:cxn modelId="{1CA99725-655C-4E5A-9C4B-5318A15C7C5D}" type="presParOf" srcId="{CC6D4B39-2DCC-4B6E-BD36-464F5461969A}" destId="{9179D1A2-BD85-4CE9-8242-F8CFEBA03B87}" srcOrd="3" destOrd="0" presId="urn:microsoft.com/office/officeart/2005/8/layout/hProcess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6875" cy="495300"/>
          </a:xfrm>
          <a:prstGeom prst="rect">
            <a:avLst/>
          </a:prstGeom>
        </p:spPr>
        <p:txBody>
          <a:bodyPr vert="horz" wrap="square" lIns="91129" tIns="45565" rIns="91129" bIns="4556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40163" y="0"/>
            <a:ext cx="2936875" cy="495300"/>
          </a:xfrm>
          <a:prstGeom prst="rect">
            <a:avLst/>
          </a:prstGeom>
        </p:spPr>
        <p:txBody>
          <a:bodyPr vert="horz" wrap="square" lIns="91129" tIns="45565" rIns="91129" bIns="4556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10FD4C93-6859-408A-B74F-8FC6A4D8503C}" type="datetimeFigureOut">
              <a:rPr lang="zh-CN" altLang="en-US"/>
              <a:pPr>
                <a:defRPr/>
              </a:pPr>
              <a:t>2020/09/08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13875"/>
            <a:ext cx="2936875" cy="495300"/>
          </a:xfrm>
          <a:prstGeom prst="rect">
            <a:avLst/>
          </a:prstGeom>
        </p:spPr>
        <p:txBody>
          <a:bodyPr vert="horz" wrap="square" lIns="91129" tIns="45565" rIns="91129" bIns="4556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40163" y="9413875"/>
            <a:ext cx="2936875" cy="495300"/>
          </a:xfrm>
          <a:prstGeom prst="rect">
            <a:avLst/>
          </a:prstGeom>
        </p:spPr>
        <p:txBody>
          <a:bodyPr vert="horz" wrap="square" lIns="91129" tIns="45565" rIns="91129" bIns="4556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50DF6E7-B83F-4DF4-804B-41DEDE05D852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83684807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6875" cy="495300"/>
          </a:xfrm>
          <a:prstGeom prst="rect">
            <a:avLst/>
          </a:prstGeom>
        </p:spPr>
        <p:txBody>
          <a:bodyPr vert="horz" wrap="square" lIns="91129" tIns="45565" rIns="91129" bIns="4556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40163" y="0"/>
            <a:ext cx="2936875" cy="495300"/>
          </a:xfrm>
          <a:prstGeom prst="rect">
            <a:avLst/>
          </a:prstGeom>
        </p:spPr>
        <p:txBody>
          <a:bodyPr vert="horz" wrap="square" lIns="91129" tIns="45565" rIns="91129" bIns="4556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9B0325B8-0C79-4585-9A02-763847C691FA}" type="datetimeFigureOut">
              <a:rPr lang="zh-CN" altLang="en-US"/>
              <a:pPr>
                <a:defRPr/>
              </a:pPr>
              <a:t>2020/09/08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2950"/>
            <a:ext cx="6604000" cy="37163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129" tIns="45565" rIns="91129" bIns="4556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7863" y="4706938"/>
            <a:ext cx="5422900" cy="4460875"/>
          </a:xfrm>
          <a:prstGeom prst="rect">
            <a:avLst/>
          </a:prstGeom>
        </p:spPr>
        <p:txBody>
          <a:bodyPr vert="horz" wrap="square" lIns="91129" tIns="45565" rIns="91129" bIns="45565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13875"/>
            <a:ext cx="2936875" cy="495300"/>
          </a:xfrm>
          <a:prstGeom prst="rect">
            <a:avLst/>
          </a:prstGeom>
        </p:spPr>
        <p:txBody>
          <a:bodyPr vert="horz" wrap="square" lIns="91129" tIns="45565" rIns="91129" bIns="4556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40163" y="9413875"/>
            <a:ext cx="2936875" cy="495300"/>
          </a:xfrm>
          <a:prstGeom prst="rect">
            <a:avLst/>
          </a:prstGeom>
        </p:spPr>
        <p:txBody>
          <a:bodyPr vert="horz" wrap="square" lIns="91129" tIns="45565" rIns="91129" bIns="4556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010FCB4-292B-4112-B6A2-B2950B71F72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164966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100" kern="1200">
        <a:solidFill>
          <a:schemeClr val="tx1"/>
        </a:solidFill>
        <a:latin typeface="+mn-lt"/>
        <a:ea typeface="+mn-ea"/>
        <a:cs typeface="宋体" charset="0"/>
      </a:defRPr>
    </a:lvl1pPr>
    <a:lvl2pPr marL="401241" algn="l" rtl="0" eaLnBrk="0" fontAlgn="base" hangingPunct="0">
      <a:spcBef>
        <a:spcPct val="30000"/>
      </a:spcBef>
      <a:spcAft>
        <a:spcPct val="0"/>
      </a:spcAft>
      <a:defRPr kumimoji="1" sz="1100" kern="1200">
        <a:solidFill>
          <a:schemeClr val="tx1"/>
        </a:solidFill>
        <a:latin typeface="+mn-lt"/>
        <a:ea typeface="+mn-ea"/>
        <a:cs typeface="+mn-cs"/>
      </a:defRPr>
    </a:lvl2pPr>
    <a:lvl3pPr marL="803672" algn="l" rtl="0" eaLnBrk="0" fontAlgn="base" hangingPunct="0">
      <a:spcBef>
        <a:spcPct val="30000"/>
      </a:spcBef>
      <a:spcAft>
        <a:spcPct val="0"/>
      </a:spcAft>
      <a:defRPr kumimoji="1" sz="1100" kern="1200">
        <a:solidFill>
          <a:schemeClr val="tx1"/>
        </a:solidFill>
        <a:latin typeface="+mn-lt"/>
        <a:ea typeface="+mn-ea"/>
        <a:cs typeface="+mn-cs"/>
      </a:defRPr>
    </a:lvl3pPr>
    <a:lvl4pPr marL="1206104" algn="l" rtl="0" eaLnBrk="0" fontAlgn="base" hangingPunct="0">
      <a:spcBef>
        <a:spcPct val="30000"/>
      </a:spcBef>
      <a:spcAft>
        <a:spcPct val="0"/>
      </a:spcAft>
      <a:defRPr kumimoji="1" sz="1100" kern="1200">
        <a:solidFill>
          <a:schemeClr val="tx1"/>
        </a:solidFill>
        <a:latin typeface="+mn-lt"/>
        <a:ea typeface="+mn-ea"/>
        <a:cs typeface="+mn-cs"/>
      </a:defRPr>
    </a:lvl4pPr>
    <a:lvl5pPr marL="1608535" algn="l" rtl="0" eaLnBrk="0" fontAlgn="base" hangingPunct="0">
      <a:spcBef>
        <a:spcPct val="30000"/>
      </a:spcBef>
      <a:spcAft>
        <a:spcPct val="0"/>
      </a:spcAft>
      <a:defRPr kumimoji="1" sz="1100" kern="1200">
        <a:solidFill>
          <a:schemeClr val="tx1"/>
        </a:solidFill>
        <a:latin typeface="+mn-lt"/>
        <a:ea typeface="+mn-ea"/>
        <a:cs typeface="+mn-cs"/>
      </a:defRPr>
    </a:lvl5pPr>
    <a:lvl6pPr marL="2011623" algn="l" defTabSz="80465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13948" algn="l" defTabSz="80465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16272" algn="l" defTabSz="80465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18597" algn="l" defTabSz="80465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4469606"/>
            <a:ext cx="9144000" cy="681038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  <a:lumMod val="10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5" name="矩形 4"/>
          <p:cNvSpPr/>
          <p:nvPr userDrawn="1"/>
        </p:nvSpPr>
        <p:spPr>
          <a:xfrm>
            <a:off x="1" y="316708"/>
            <a:ext cx="8626720" cy="97631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  <a:lumMod val="10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6" name="矩形 5"/>
          <p:cNvSpPr/>
          <p:nvPr userDrawn="1"/>
        </p:nvSpPr>
        <p:spPr>
          <a:xfrm>
            <a:off x="6100397" y="33339"/>
            <a:ext cx="2924908" cy="2500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r>
              <a:rPr lang="en-US" altLang="zh-CN" sz="1500" dirty="0">
                <a:solidFill>
                  <a:srgbClr val="FF00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TOYOTA  DAY 2019</a:t>
            </a:r>
            <a:endParaRPr lang="zh-CN" altLang="en-US" sz="1500" dirty="0">
              <a:solidFill>
                <a:srgbClr val="FF0000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615"/>
            <a:ext cx="7772400" cy="11017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02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046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069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09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11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139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16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185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6398B8-1627-4F9A-9185-06A8B6B7A1D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986066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047E66-4D16-4CA9-858B-E5E387E6EC39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294250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377"/>
            <a:ext cx="2057400" cy="438785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377"/>
            <a:ext cx="6019800" cy="438785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E38C63-397A-464C-A8ED-358FA3B8DE2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850088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3498110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标题 8"/>
          <p:cNvSpPr>
            <a:spLocks noGrp="1"/>
          </p:cNvSpPr>
          <p:nvPr>
            <p:ph type="ctrTitle"/>
          </p:nvPr>
        </p:nvSpPr>
        <p:spPr>
          <a:xfrm>
            <a:off x="685800" y="1314451"/>
            <a:ext cx="7772400" cy="137232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7" name="副标题 16"/>
          <p:cNvSpPr>
            <a:spLocks noGrp="1"/>
          </p:cNvSpPr>
          <p:nvPr>
            <p:ph type="subTitle" idx="1"/>
          </p:nvPr>
        </p:nvSpPr>
        <p:spPr>
          <a:xfrm>
            <a:off x="685800" y="2708705"/>
            <a:ext cx="7772400" cy="899778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grpSp>
        <p:nvGrpSpPr>
          <p:cNvPr id="2" name="组合 1"/>
          <p:cNvGrpSpPr/>
          <p:nvPr/>
        </p:nvGrpSpPr>
        <p:grpSpPr>
          <a:xfrm>
            <a:off x="-3765" y="3714750"/>
            <a:ext cx="9147765" cy="1434066"/>
            <a:chOff x="-3765" y="4832896"/>
            <a:chExt cx="9147765" cy="2032192"/>
          </a:xfrm>
        </p:grpSpPr>
        <p:sp>
          <p:nvSpPr>
            <p:cNvPr id="7" name="任意多边形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任意多边形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任意多边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直接连接符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占位符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zh-CN" altLang="en-US"/>
          </a:p>
        </p:txBody>
      </p:sp>
      <p:sp>
        <p:nvSpPr>
          <p:cNvPr id="19" name="页脚占位符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zh-CN" altLang="en-US"/>
          </a:p>
        </p:txBody>
      </p:sp>
      <p:sp>
        <p:nvSpPr>
          <p:cNvPr id="27" name="灯片编号占位符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96398B8-1627-4F9A-9185-06A8B6B7A1D6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3" name="矩形 12"/>
          <p:cNvSpPr/>
          <p:nvPr userDrawn="1"/>
        </p:nvSpPr>
        <p:spPr>
          <a:xfrm>
            <a:off x="0" y="4469606"/>
            <a:ext cx="9144000" cy="681038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  <a:lumMod val="10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1" y="316708"/>
            <a:ext cx="8626720" cy="97631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  <a:lumMod val="10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5" name="矩形 14"/>
          <p:cNvSpPr/>
          <p:nvPr userDrawn="1"/>
        </p:nvSpPr>
        <p:spPr>
          <a:xfrm>
            <a:off x="6100397" y="33339"/>
            <a:ext cx="2924908" cy="2500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r>
              <a:rPr lang="en-US" altLang="zh-CN" sz="1500" dirty="0">
                <a:solidFill>
                  <a:srgbClr val="FF00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TOYOTA  DAY 2019</a:t>
            </a:r>
            <a:endParaRPr lang="zh-CN" altLang="en-US" sz="1500" dirty="0">
              <a:solidFill>
                <a:srgbClr val="FF0000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A66BDD-7BAB-4142-B8AE-6C6D860AEBB1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8" name="矩形 7"/>
          <p:cNvSpPr/>
          <p:nvPr userDrawn="1"/>
        </p:nvSpPr>
        <p:spPr>
          <a:xfrm>
            <a:off x="1" y="316708"/>
            <a:ext cx="8626720" cy="97631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  <a:lumMod val="10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0" y="4469606"/>
            <a:ext cx="9144000" cy="681038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  <a:lumMod val="10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76" y="794784"/>
            <a:ext cx="7772400" cy="13716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922713" y="2198784"/>
            <a:ext cx="4572000" cy="1091166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11F9E8-73BE-4077-B007-909AA06627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燕尾形 6"/>
          <p:cNvSpPr/>
          <p:nvPr/>
        </p:nvSpPr>
        <p:spPr>
          <a:xfrm>
            <a:off x="3636680" y="2254104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燕尾形 7"/>
          <p:cNvSpPr/>
          <p:nvPr/>
        </p:nvSpPr>
        <p:spPr>
          <a:xfrm>
            <a:off x="3450264" y="2254104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grpSp>
        <p:nvGrpSpPr>
          <p:cNvPr id="9" name="组合 8">
            <a:extLst>
              <a:ext uri="{FF2B5EF4-FFF2-40B4-BE49-F238E27FC236}">
                <a16:creationId xmlns="" xmlns:a16="http://schemas.microsoft.com/office/drawing/2014/main" id="{154582E0-FED5-473A-810F-5A393D1B06B2}"/>
              </a:ext>
            </a:extLst>
          </p:cNvPr>
          <p:cNvGrpSpPr/>
          <p:nvPr userDrawn="1"/>
        </p:nvGrpSpPr>
        <p:grpSpPr>
          <a:xfrm>
            <a:off x="-180528" y="-9789"/>
            <a:ext cx="9965161" cy="5245835"/>
            <a:chOff x="4921" y="17276"/>
            <a:chExt cx="12192000" cy="6843926"/>
          </a:xfrm>
        </p:grpSpPr>
        <p:pic>
          <p:nvPicPr>
            <p:cNvPr id="10" name="图片 9">
              <a:extLst>
                <a:ext uri="{FF2B5EF4-FFF2-40B4-BE49-F238E27FC236}">
                  <a16:creationId xmlns="" xmlns:a16="http://schemas.microsoft.com/office/drawing/2014/main" id="{9C8584CE-F384-49F4-B5DA-92A7CE2893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21" y="17276"/>
              <a:ext cx="12192000" cy="6843926"/>
            </a:xfrm>
            <a:prstGeom prst="rect">
              <a:avLst/>
            </a:prstGeom>
          </p:spPr>
        </p:pic>
        <p:sp>
          <p:nvSpPr>
            <p:cNvPr id="11" name="文本框 2">
              <a:extLst>
                <a:ext uri="{FF2B5EF4-FFF2-40B4-BE49-F238E27FC236}">
                  <a16:creationId xmlns="" xmlns:a16="http://schemas.microsoft.com/office/drawing/2014/main" id="{91C833D7-BF83-4839-85BF-3EAEAB4DF747}"/>
                </a:ext>
              </a:extLst>
            </p:cNvPr>
            <p:cNvSpPr txBox="1"/>
            <p:nvPr/>
          </p:nvSpPr>
          <p:spPr>
            <a:xfrm>
              <a:off x="2523183" y="1484784"/>
              <a:ext cx="7106433" cy="182684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4000" dirty="0">
                  <a:solidFill>
                    <a:schemeClr val="bg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2020</a:t>
              </a:r>
              <a:r>
                <a:rPr lang="zh-CN" altLang="en-US" sz="4000" dirty="0">
                  <a:solidFill>
                    <a:schemeClr val="bg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年</a:t>
              </a:r>
              <a:r>
                <a:rPr lang="en-US" altLang="zh-CN" sz="4000" dirty="0">
                  <a:solidFill>
                    <a:schemeClr val="bg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T-TEP</a:t>
              </a:r>
              <a:r>
                <a:rPr lang="zh-CN" altLang="en-US" sz="4000" dirty="0">
                  <a:solidFill>
                    <a:schemeClr val="bg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学校</a:t>
              </a:r>
              <a:endParaRPr lang="en-US" altLang="zh-CN" sz="40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endParaRPr>
            </a:p>
            <a:p>
              <a:pPr algn="ctr">
                <a:lnSpc>
                  <a:spcPct val="150000"/>
                </a:lnSpc>
              </a:pPr>
              <a:r>
                <a:rPr lang="en-US" altLang="zh-CN" sz="4000" dirty="0">
                  <a:solidFill>
                    <a:schemeClr val="bg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TOYOTA DAY 【</a:t>
              </a:r>
              <a:r>
                <a:rPr lang="zh-CN" altLang="en-US" sz="4000" dirty="0">
                  <a:solidFill>
                    <a:schemeClr val="bg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丰田招聘会</a:t>
              </a:r>
              <a:r>
                <a:rPr lang="en-US" altLang="zh-CN" sz="4000" dirty="0">
                  <a:solidFill>
                    <a:schemeClr val="bg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】</a:t>
              </a:r>
              <a:endParaRPr lang="zh-CN" altLang="en-US" sz="40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endParaRPr>
            </a:p>
          </p:txBody>
        </p:sp>
        <p:sp>
          <p:nvSpPr>
            <p:cNvPr id="12" name="文本框 5">
              <a:extLst>
                <a:ext uri="{FF2B5EF4-FFF2-40B4-BE49-F238E27FC236}">
                  <a16:creationId xmlns="" xmlns:a16="http://schemas.microsoft.com/office/drawing/2014/main" id="{631477EE-F648-4C63-8075-084BDA0DA00A}"/>
                </a:ext>
              </a:extLst>
            </p:cNvPr>
            <p:cNvSpPr txBox="1"/>
            <p:nvPr/>
          </p:nvSpPr>
          <p:spPr>
            <a:xfrm>
              <a:off x="3088389" y="4700478"/>
              <a:ext cx="6433175" cy="10841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3200" dirty="0">
                  <a:latin typeface="华文细黑" panose="02010600040101010101" pitchFamily="2" charset="-122"/>
                  <a:ea typeface="华文细黑" panose="02010600040101010101" pitchFamily="2" charset="-122"/>
                </a:rPr>
                <a:t>— </a:t>
              </a:r>
              <a:r>
                <a:rPr lang="en-US" altLang="zh-CN" sz="3200" dirty="0" smtClean="0">
                  <a:latin typeface="华文细黑" panose="02010600040101010101" pitchFamily="2" charset="-122"/>
                  <a:ea typeface="华文细黑" panose="02010600040101010101" pitchFamily="2" charset="-122"/>
                </a:rPr>
                <a:t> </a:t>
              </a:r>
              <a:r>
                <a:rPr lang="zh-CN" altLang="en-US" sz="3200" dirty="0" smtClean="0">
                  <a:latin typeface="华文细黑" panose="02010600040101010101" pitchFamily="2" charset="-122"/>
                  <a:ea typeface="华文细黑" panose="02010600040101010101" pitchFamily="2" charset="-122"/>
                </a:rPr>
                <a:t>经   销   </a:t>
              </a:r>
              <a:r>
                <a:rPr lang="zh-CN" altLang="en-US" sz="3200" dirty="0">
                  <a:latin typeface="华文细黑" panose="02010600040101010101" pitchFamily="2" charset="-122"/>
                  <a:ea typeface="华文细黑" panose="02010600040101010101" pitchFamily="2" charset="-122"/>
                </a:rPr>
                <a:t>商  </a:t>
              </a:r>
              <a:r>
                <a:rPr lang="zh-CN" altLang="en-US" sz="3200" dirty="0" smtClean="0">
                  <a:latin typeface="华文细黑" panose="02010600040101010101" pitchFamily="2" charset="-122"/>
                  <a:ea typeface="华文细黑" panose="02010600040101010101" pitchFamily="2" charset="-122"/>
                </a:rPr>
                <a:t>介  绍  </a:t>
              </a:r>
              <a:r>
                <a:rPr lang="en-US" altLang="zh-CN" sz="3200" dirty="0" smtClean="0">
                  <a:latin typeface="华文细黑" panose="02010600040101010101" pitchFamily="2" charset="-122"/>
                  <a:ea typeface="华文细黑" panose="02010600040101010101" pitchFamily="2" charset="-122"/>
                </a:rPr>
                <a:t>PPT —</a:t>
              </a:r>
              <a:endParaRPr lang="zh-CN" altLang="en-US" sz="3200" dirty="0">
                <a:latin typeface="华文细黑" panose="02010600040101010101" pitchFamily="2" charset="-122"/>
                <a:ea typeface="华文细黑" panose="02010600040101010101" pitchFamily="2" charset="-122"/>
              </a:endParaRPr>
            </a:p>
          </p:txBody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110997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110997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D3A77B-BD40-4D5B-84E2-61819ED1E33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8229600" cy="85725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4057650"/>
            <a:ext cx="4040188" cy="5715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3"/>
          </p:nvPr>
        </p:nvSpPr>
        <p:spPr>
          <a:xfrm>
            <a:off x="4645027" y="4057650"/>
            <a:ext cx="4041775" cy="5715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2"/>
          </p:nvPr>
        </p:nvSpPr>
        <p:spPr>
          <a:xfrm>
            <a:off x="457200" y="1083221"/>
            <a:ext cx="4040188" cy="2956322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083221"/>
            <a:ext cx="4041775" cy="2956322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482241-9157-4BE5-8176-4D46723A39F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092173B-76D8-4FD5-B9AC-EB2615F2B60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E6E3E1-54A3-46BC-9284-F2D9847468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3657600"/>
            <a:ext cx="7481776" cy="3429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4419600" y="4016327"/>
            <a:ext cx="3974592" cy="6858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1"/>
          </p:nvPr>
        </p:nvSpPr>
        <p:spPr>
          <a:xfrm>
            <a:off x="914400" y="205740"/>
            <a:ext cx="7479792" cy="3429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727032" y="4805958"/>
            <a:ext cx="1920240" cy="274320"/>
          </a:xfrm>
        </p:spPr>
        <p:txBody>
          <a:bodyPr/>
          <a:lstStyle>
            <a:extLst/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7FCD12-AC0C-450C-A207-39305E7B290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1" y="316708"/>
            <a:ext cx="8626720" cy="97631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  <a:lumMod val="10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5" name="矩形 4"/>
          <p:cNvSpPr/>
          <p:nvPr userDrawn="1"/>
        </p:nvSpPr>
        <p:spPr>
          <a:xfrm>
            <a:off x="0" y="4469606"/>
            <a:ext cx="9144000" cy="681038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  <a:lumMod val="10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A66BDD-7BAB-4142-B8AE-6C6D860AEBB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9811558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141232" y="4082552"/>
            <a:ext cx="7162800" cy="486174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28600" y="142476"/>
            <a:ext cx="8686800" cy="329184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CN" altLang="en-US" smtClean="0"/>
              <a:t>单击图标添加图片</a:t>
            </a:r>
            <a:endParaRPr kumimoji="0" 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380073" y="4805958"/>
            <a:ext cx="2350681" cy="2738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C0B87BD-0407-40A5-87BA-6A2CE51C1B1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8600" y="3648842"/>
            <a:ext cx="8075432" cy="422004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8" name="任意多边形 7"/>
          <p:cNvSpPr>
            <a:spLocks/>
          </p:cNvSpPr>
          <p:nvPr/>
        </p:nvSpPr>
        <p:spPr bwMode="auto">
          <a:xfrm>
            <a:off x="716437" y="3751495"/>
            <a:ext cx="3802003" cy="10823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任意多边形 8"/>
          <p:cNvSpPr>
            <a:spLocks/>
          </p:cNvSpPr>
          <p:nvPr/>
        </p:nvSpPr>
        <p:spPr bwMode="auto">
          <a:xfrm>
            <a:off x="-53561" y="4338767"/>
            <a:ext cx="3802003" cy="6286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4343440"/>
            <a:ext cx="3402314" cy="810651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直接连接符 10"/>
          <p:cNvCxnSpPr/>
          <p:nvPr/>
        </p:nvCxnSpPr>
        <p:spPr>
          <a:xfrm>
            <a:off x="-9237" y="4340804"/>
            <a:ext cx="3405509" cy="813287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燕尾形 11"/>
          <p:cNvSpPr/>
          <p:nvPr/>
        </p:nvSpPr>
        <p:spPr>
          <a:xfrm>
            <a:off x="8664112" y="3741330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燕尾形 12"/>
          <p:cNvSpPr/>
          <p:nvPr/>
        </p:nvSpPr>
        <p:spPr>
          <a:xfrm>
            <a:off x="8477696" y="3741330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110997"/>
            <a:ext cx="8229600" cy="328955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047E66-4D16-4CA9-858B-E5E387E6EC3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844013" y="205980"/>
            <a:ext cx="1777470" cy="4194571"/>
          </a:xfrm>
        </p:spPr>
        <p:txBody>
          <a:bodyPr vert="eaVert"/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324600" cy="419457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E38C63-397A-464C-A8ED-358FA3B8DE2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2350"/>
          </a:xfrm>
        </p:spPr>
        <p:txBody>
          <a:bodyPr anchor="t"/>
          <a:lstStyle>
            <a:lvl1pPr algn="l">
              <a:defRPr sz="35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79639"/>
            <a:ext cx="7772400" cy="1125537"/>
          </a:xfrm>
        </p:spPr>
        <p:txBody>
          <a:bodyPr anchor="b"/>
          <a:lstStyle>
            <a:lvl1pPr marL="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1pPr>
            <a:lvl2pPr marL="40232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0465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0697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6092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201162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4139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81627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32185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11F9E8-73BE-4077-B007-909AA0662754}" type="slidenum">
              <a:rPr lang="zh-CN" altLang="en-US"/>
              <a:pPr/>
              <a:t>‹#›</a:t>
            </a:fld>
            <a:endParaRPr lang="zh-CN" altLang="en-US"/>
          </a:p>
        </p:txBody>
      </p:sp>
      <p:grpSp>
        <p:nvGrpSpPr>
          <p:cNvPr id="8" name="组合 7">
            <a:extLst>
              <a:ext uri="{FF2B5EF4-FFF2-40B4-BE49-F238E27FC236}">
                <a16:creationId xmlns="" xmlns:a16="http://schemas.microsoft.com/office/drawing/2014/main" id="{154582E0-FED5-473A-810F-5A393D1B06B2}"/>
              </a:ext>
            </a:extLst>
          </p:cNvPr>
          <p:cNvGrpSpPr/>
          <p:nvPr userDrawn="1"/>
        </p:nvGrpSpPr>
        <p:grpSpPr>
          <a:xfrm>
            <a:off x="-180528" y="-9789"/>
            <a:ext cx="9965161" cy="5245835"/>
            <a:chOff x="4921" y="17276"/>
            <a:chExt cx="12192000" cy="6843926"/>
          </a:xfrm>
        </p:grpSpPr>
        <p:pic>
          <p:nvPicPr>
            <p:cNvPr id="9" name="图片 8">
              <a:extLst>
                <a:ext uri="{FF2B5EF4-FFF2-40B4-BE49-F238E27FC236}">
                  <a16:creationId xmlns="" xmlns:a16="http://schemas.microsoft.com/office/drawing/2014/main" id="{9C8584CE-F384-49F4-B5DA-92A7CE2893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21" y="17276"/>
              <a:ext cx="12192000" cy="6843926"/>
            </a:xfrm>
            <a:prstGeom prst="rect">
              <a:avLst/>
            </a:prstGeom>
          </p:spPr>
        </p:pic>
        <p:sp>
          <p:nvSpPr>
            <p:cNvPr id="10" name="文本框 2">
              <a:extLst>
                <a:ext uri="{FF2B5EF4-FFF2-40B4-BE49-F238E27FC236}">
                  <a16:creationId xmlns="" xmlns:a16="http://schemas.microsoft.com/office/drawing/2014/main" id="{91C833D7-BF83-4839-85BF-3EAEAB4DF747}"/>
                </a:ext>
              </a:extLst>
            </p:cNvPr>
            <p:cNvSpPr txBox="1"/>
            <p:nvPr/>
          </p:nvSpPr>
          <p:spPr>
            <a:xfrm>
              <a:off x="2523183" y="1484784"/>
              <a:ext cx="7106433" cy="182684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4000" dirty="0">
                  <a:solidFill>
                    <a:schemeClr val="bg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2020</a:t>
              </a:r>
              <a:r>
                <a:rPr lang="zh-CN" altLang="en-US" sz="4000" dirty="0">
                  <a:solidFill>
                    <a:schemeClr val="bg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年</a:t>
              </a:r>
              <a:r>
                <a:rPr lang="en-US" altLang="zh-CN" sz="4000" dirty="0">
                  <a:solidFill>
                    <a:schemeClr val="bg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T-TEP</a:t>
              </a:r>
              <a:r>
                <a:rPr lang="zh-CN" altLang="en-US" sz="4000" dirty="0">
                  <a:solidFill>
                    <a:schemeClr val="bg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学校</a:t>
              </a:r>
              <a:endParaRPr lang="en-US" altLang="zh-CN" sz="40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endParaRPr>
            </a:p>
            <a:p>
              <a:pPr algn="ctr">
                <a:lnSpc>
                  <a:spcPct val="150000"/>
                </a:lnSpc>
              </a:pPr>
              <a:r>
                <a:rPr lang="en-US" altLang="zh-CN" sz="4000" dirty="0">
                  <a:solidFill>
                    <a:schemeClr val="bg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TOYOTA DAY 【</a:t>
              </a:r>
              <a:r>
                <a:rPr lang="zh-CN" altLang="en-US" sz="4000" dirty="0">
                  <a:solidFill>
                    <a:schemeClr val="bg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丰田招聘会</a:t>
              </a:r>
              <a:r>
                <a:rPr lang="en-US" altLang="zh-CN" sz="4000" dirty="0">
                  <a:solidFill>
                    <a:schemeClr val="bg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】</a:t>
              </a:r>
              <a:endParaRPr lang="zh-CN" altLang="en-US" sz="40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endParaRPr>
            </a:p>
          </p:txBody>
        </p:sp>
        <p:sp>
          <p:nvSpPr>
            <p:cNvPr id="11" name="文本框 5">
              <a:extLst>
                <a:ext uri="{FF2B5EF4-FFF2-40B4-BE49-F238E27FC236}">
                  <a16:creationId xmlns="" xmlns:a16="http://schemas.microsoft.com/office/drawing/2014/main" id="{631477EE-F648-4C63-8075-084BDA0DA00A}"/>
                </a:ext>
              </a:extLst>
            </p:cNvPr>
            <p:cNvSpPr txBox="1"/>
            <p:nvPr/>
          </p:nvSpPr>
          <p:spPr>
            <a:xfrm>
              <a:off x="3088389" y="4700478"/>
              <a:ext cx="6433175" cy="10841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3200" dirty="0">
                  <a:latin typeface="华文细黑" panose="02010600040101010101" pitchFamily="2" charset="-122"/>
                  <a:ea typeface="华文细黑" panose="02010600040101010101" pitchFamily="2" charset="-122"/>
                </a:rPr>
                <a:t>— </a:t>
              </a:r>
              <a:r>
                <a:rPr lang="en-US" altLang="zh-CN" sz="3200" dirty="0" smtClean="0">
                  <a:latin typeface="华文细黑" panose="02010600040101010101" pitchFamily="2" charset="-122"/>
                  <a:ea typeface="华文细黑" panose="02010600040101010101" pitchFamily="2" charset="-122"/>
                </a:rPr>
                <a:t> </a:t>
              </a:r>
              <a:r>
                <a:rPr lang="zh-CN" altLang="en-US" sz="3200" dirty="0" smtClean="0">
                  <a:latin typeface="华文细黑" panose="02010600040101010101" pitchFamily="2" charset="-122"/>
                  <a:ea typeface="华文细黑" panose="02010600040101010101" pitchFamily="2" charset="-122"/>
                </a:rPr>
                <a:t>经   销   </a:t>
              </a:r>
              <a:r>
                <a:rPr lang="zh-CN" altLang="en-US" sz="3200" dirty="0">
                  <a:latin typeface="华文细黑" panose="02010600040101010101" pitchFamily="2" charset="-122"/>
                  <a:ea typeface="华文细黑" panose="02010600040101010101" pitchFamily="2" charset="-122"/>
                </a:rPr>
                <a:t>商  </a:t>
              </a:r>
              <a:r>
                <a:rPr lang="zh-CN" altLang="en-US" sz="3200" dirty="0" smtClean="0">
                  <a:latin typeface="华文细黑" panose="02010600040101010101" pitchFamily="2" charset="-122"/>
                  <a:ea typeface="华文细黑" panose="02010600040101010101" pitchFamily="2" charset="-122"/>
                </a:rPr>
                <a:t>介  绍  </a:t>
              </a:r>
              <a:r>
                <a:rPr lang="en-US" altLang="zh-CN" sz="3200" dirty="0" smtClean="0">
                  <a:latin typeface="华文细黑" panose="02010600040101010101" pitchFamily="2" charset="-122"/>
                  <a:ea typeface="华文细黑" panose="02010600040101010101" pitchFamily="2" charset="-122"/>
                </a:rPr>
                <a:t>PPT —</a:t>
              </a:r>
              <a:endParaRPr lang="zh-CN" altLang="en-US" sz="3200" dirty="0">
                <a:latin typeface="华文细黑" panose="02010600040101010101" pitchFamily="2" charset="-122"/>
                <a:ea typeface="华文细黑" panose="0201060004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502188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075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075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D3A77B-BD40-4D5B-84E2-61819ED1E33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560403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0939"/>
            <a:ext cx="4040188" cy="481012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2325" indent="0">
              <a:buNone/>
              <a:defRPr sz="1700" b="1"/>
            </a:lvl2pPr>
            <a:lvl3pPr marL="804650" indent="0">
              <a:buNone/>
              <a:defRPr sz="1600" b="1"/>
            </a:lvl3pPr>
            <a:lvl4pPr marL="1206974" indent="0">
              <a:buNone/>
              <a:defRPr sz="1400" b="1"/>
            </a:lvl4pPr>
            <a:lvl5pPr marL="1609298" indent="0">
              <a:buNone/>
              <a:defRPr sz="1400" b="1"/>
            </a:lvl5pPr>
            <a:lvl6pPr marL="2011623" indent="0">
              <a:buNone/>
              <a:defRPr sz="1400" b="1"/>
            </a:lvl6pPr>
            <a:lvl7pPr marL="2413948" indent="0">
              <a:buNone/>
              <a:defRPr sz="1400" b="1"/>
            </a:lvl7pPr>
            <a:lvl8pPr marL="2816272" indent="0">
              <a:buNone/>
              <a:defRPr sz="1400" b="1"/>
            </a:lvl8pPr>
            <a:lvl9pPr marL="3218597" indent="0">
              <a:buNone/>
              <a:defRPr sz="14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951"/>
            <a:ext cx="4040188" cy="2962275"/>
          </a:xfrm>
        </p:spPr>
        <p:txBody>
          <a:bodyPr/>
          <a:lstStyle>
            <a:lvl1pPr>
              <a:defRPr sz="2100"/>
            </a:lvl1pPr>
            <a:lvl2pPr>
              <a:defRPr sz="17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150939"/>
            <a:ext cx="4041776" cy="481012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2325" indent="0">
              <a:buNone/>
              <a:defRPr sz="1700" b="1"/>
            </a:lvl2pPr>
            <a:lvl3pPr marL="804650" indent="0">
              <a:buNone/>
              <a:defRPr sz="1600" b="1"/>
            </a:lvl3pPr>
            <a:lvl4pPr marL="1206974" indent="0">
              <a:buNone/>
              <a:defRPr sz="1400" b="1"/>
            </a:lvl4pPr>
            <a:lvl5pPr marL="1609298" indent="0">
              <a:buNone/>
              <a:defRPr sz="1400" b="1"/>
            </a:lvl5pPr>
            <a:lvl6pPr marL="2011623" indent="0">
              <a:buNone/>
              <a:defRPr sz="1400" b="1"/>
            </a:lvl6pPr>
            <a:lvl7pPr marL="2413948" indent="0">
              <a:buNone/>
              <a:defRPr sz="1400" b="1"/>
            </a:lvl7pPr>
            <a:lvl8pPr marL="2816272" indent="0">
              <a:buNone/>
              <a:defRPr sz="1400" b="1"/>
            </a:lvl8pPr>
            <a:lvl9pPr marL="3218597" indent="0">
              <a:buNone/>
              <a:defRPr sz="14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1631951"/>
            <a:ext cx="4041776" cy="2962275"/>
          </a:xfrm>
        </p:spPr>
        <p:txBody>
          <a:bodyPr/>
          <a:lstStyle>
            <a:lvl1pPr>
              <a:defRPr sz="2100"/>
            </a:lvl1pPr>
            <a:lvl2pPr>
              <a:defRPr sz="17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482241-9157-4BE5-8176-4D46723A39FD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50746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92173B-76D8-4FD5-B9AC-EB2615F2B60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349093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E6E3E1-54A3-46BC-9284-F2D98474683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21068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4790"/>
            <a:ext cx="3008313" cy="871537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437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6326"/>
            <a:ext cx="3008313" cy="3517900"/>
          </a:xfrm>
        </p:spPr>
        <p:txBody>
          <a:bodyPr/>
          <a:lstStyle>
            <a:lvl1pPr marL="0" indent="0">
              <a:buNone/>
              <a:defRPr sz="1200"/>
            </a:lvl1pPr>
            <a:lvl2pPr marL="402325" indent="0">
              <a:buNone/>
              <a:defRPr sz="1100"/>
            </a:lvl2pPr>
            <a:lvl3pPr marL="804650" indent="0">
              <a:buNone/>
              <a:defRPr sz="900"/>
            </a:lvl3pPr>
            <a:lvl4pPr marL="1206974" indent="0">
              <a:buNone/>
              <a:defRPr sz="800"/>
            </a:lvl4pPr>
            <a:lvl5pPr marL="1609298" indent="0">
              <a:buNone/>
              <a:defRPr sz="800"/>
            </a:lvl5pPr>
            <a:lvl6pPr marL="2011623" indent="0">
              <a:buNone/>
              <a:defRPr sz="800"/>
            </a:lvl6pPr>
            <a:lvl7pPr marL="2413948" indent="0">
              <a:buNone/>
              <a:defRPr sz="800"/>
            </a:lvl7pPr>
            <a:lvl8pPr marL="2816272" indent="0">
              <a:buNone/>
              <a:defRPr sz="800"/>
            </a:lvl8pPr>
            <a:lvl9pPr marL="3218597" indent="0">
              <a:buNone/>
              <a:defRPr sz="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7FCD12-AC0C-450C-A207-39305E7B290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74378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450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900"/>
            </a:lvl1pPr>
            <a:lvl2pPr marL="402325" indent="0">
              <a:buNone/>
              <a:defRPr sz="2500"/>
            </a:lvl2pPr>
            <a:lvl3pPr marL="804650" indent="0">
              <a:buNone/>
              <a:defRPr sz="2100"/>
            </a:lvl3pPr>
            <a:lvl4pPr marL="1206974" indent="0">
              <a:buNone/>
              <a:defRPr sz="1700"/>
            </a:lvl4pPr>
            <a:lvl5pPr marL="1609298" indent="0">
              <a:buNone/>
              <a:defRPr sz="1700"/>
            </a:lvl5pPr>
            <a:lvl6pPr marL="2011623" indent="0">
              <a:buNone/>
              <a:defRPr sz="1700"/>
            </a:lvl6pPr>
            <a:lvl7pPr marL="2413948" indent="0">
              <a:buNone/>
              <a:defRPr sz="1700"/>
            </a:lvl7pPr>
            <a:lvl8pPr marL="2816272" indent="0">
              <a:buNone/>
              <a:defRPr sz="1700"/>
            </a:lvl8pPr>
            <a:lvl9pPr marL="3218597" indent="0">
              <a:buNone/>
              <a:defRPr sz="17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901"/>
            <a:ext cx="5486400" cy="603250"/>
          </a:xfrm>
        </p:spPr>
        <p:txBody>
          <a:bodyPr/>
          <a:lstStyle>
            <a:lvl1pPr marL="0" indent="0">
              <a:buNone/>
              <a:defRPr sz="1200"/>
            </a:lvl1pPr>
            <a:lvl2pPr marL="402325" indent="0">
              <a:buNone/>
              <a:defRPr sz="1100"/>
            </a:lvl2pPr>
            <a:lvl3pPr marL="804650" indent="0">
              <a:buNone/>
              <a:defRPr sz="900"/>
            </a:lvl3pPr>
            <a:lvl4pPr marL="1206974" indent="0">
              <a:buNone/>
              <a:defRPr sz="800"/>
            </a:lvl4pPr>
            <a:lvl5pPr marL="1609298" indent="0">
              <a:buNone/>
              <a:defRPr sz="800"/>
            </a:lvl5pPr>
            <a:lvl6pPr marL="2011623" indent="0">
              <a:buNone/>
              <a:defRPr sz="800"/>
            </a:lvl6pPr>
            <a:lvl7pPr marL="2413948" indent="0">
              <a:buNone/>
              <a:defRPr sz="800"/>
            </a:lvl7pPr>
            <a:lvl8pPr marL="2816272" indent="0">
              <a:buNone/>
              <a:defRPr sz="800"/>
            </a:lvl8pPr>
            <a:lvl9pPr marL="3218597" indent="0">
              <a:buNone/>
              <a:defRPr sz="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0B87BD-0407-40A5-87BA-6A2CE51C1B1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72131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465" tIns="40232" rIns="80465" bIns="4023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465" tIns="40232" rIns="80465" bIns="402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5035"/>
          </a:xfrm>
          <a:prstGeom prst="rect">
            <a:avLst/>
          </a:prstGeom>
        </p:spPr>
        <p:txBody>
          <a:bodyPr vert="horz" wrap="square" lIns="80465" tIns="40232" rIns="80465" bIns="40232" numCol="1" anchor="ctr" anchorCtr="0" compatLnSpc="1">
            <a:prstTxWarp prst="textNoShape">
              <a:avLst/>
            </a:prstTxWarp>
          </a:bodyPr>
          <a:lstStyle>
            <a:lvl1pPr>
              <a:defRPr sz="1100"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5035"/>
          </a:xfrm>
          <a:prstGeom prst="rect">
            <a:avLst/>
          </a:prstGeom>
        </p:spPr>
        <p:txBody>
          <a:bodyPr vert="horz" wrap="square" lIns="80465" tIns="40232" rIns="80465" bIns="40232" numCol="1" anchor="ctr" anchorCtr="0" compatLnSpc="1">
            <a:prstTxWarp prst="textNoShape">
              <a:avLst/>
            </a:prstTxWarp>
          </a:bodyPr>
          <a:lstStyle>
            <a:lvl1pPr algn="ctr">
              <a:defRPr sz="1100"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5035"/>
          </a:xfrm>
          <a:prstGeom prst="rect">
            <a:avLst/>
          </a:prstGeom>
        </p:spPr>
        <p:txBody>
          <a:bodyPr vert="horz" wrap="square" lIns="80465" tIns="40232" rIns="80465" bIns="40232" numCol="1" anchor="ctr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rgbClr val="898989"/>
                </a:solidFill>
              </a:defRPr>
            </a:lvl1pPr>
          </a:lstStyle>
          <a:p>
            <a:fld id="{A65F1696-F74A-424A-BD60-58495583A97C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99" r:id="rId1"/>
    <p:sldLayoutId id="2147485300" r:id="rId2"/>
    <p:sldLayoutId id="2147485301" r:id="rId3"/>
    <p:sldLayoutId id="2147485291" r:id="rId4"/>
    <p:sldLayoutId id="2147485292" r:id="rId5"/>
    <p:sldLayoutId id="2147485293" r:id="rId6"/>
    <p:sldLayoutId id="2147485294" r:id="rId7"/>
    <p:sldLayoutId id="2147485295" r:id="rId8"/>
    <p:sldLayoutId id="2147485296" r:id="rId9"/>
    <p:sldLayoutId id="2147485297" r:id="rId10"/>
    <p:sldLayoutId id="2147485298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3900" kern="1200">
          <a:solidFill>
            <a:schemeClr val="tx1"/>
          </a:solidFill>
          <a:latin typeface="+mj-lt"/>
          <a:ea typeface="+mj-ea"/>
          <a:cs typeface="宋体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39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39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39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39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5pPr>
      <a:lvl6pPr marL="402325" algn="ctr" rtl="0" fontAlgn="base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804650" algn="ctr" rtl="0" fontAlgn="base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206974" algn="ctr" rtl="0" fontAlgn="base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609298" algn="ctr" rtl="0" fontAlgn="base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01229" indent="-301229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900" kern="1200">
          <a:solidFill>
            <a:schemeClr val="tx1"/>
          </a:solidFill>
          <a:latin typeface="+mn-lt"/>
          <a:ea typeface="+mn-ea"/>
          <a:cs typeface="宋体" charset="0"/>
        </a:defRPr>
      </a:lvl1pPr>
      <a:lvl2pPr marL="653654" indent="-25122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000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07319" indent="-2000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09750" indent="-2000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12785" indent="-201162" algn="l" defTabSz="804650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615110" indent="-201162" algn="l" defTabSz="804650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17435" indent="-201162" algn="l" defTabSz="804650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19759" indent="-201162" algn="l" defTabSz="804650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0465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2325" algn="l" defTabSz="80465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4650" algn="l" defTabSz="80465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6974" algn="l" defTabSz="80465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9298" algn="l" defTabSz="80465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23" algn="l" defTabSz="80465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13948" algn="l" defTabSz="80465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16272" algn="l" defTabSz="80465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18597" algn="l" defTabSz="80465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任意多边形 12"/>
          <p:cNvSpPr>
            <a:spLocks/>
          </p:cNvSpPr>
          <p:nvPr/>
        </p:nvSpPr>
        <p:spPr bwMode="auto">
          <a:xfrm>
            <a:off x="716437" y="3751495"/>
            <a:ext cx="3802003" cy="10823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任意多边形 11"/>
          <p:cNvSpPr>
            <a:spLocks/>
          </p:cNvSpPr>
          <p:nvPr/>
        </p:nvSpPr>
        <p:spPr bwMode="auto">
          <a:xfrm>
            <a:off x="-53561" y="4338767"/>
            <a:ext cx="3802003" cy="6286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4343440"/>
            <a:ext cx="3402314" cy="810651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直接连接符 14"/>
          <p:cNvCxnSpPr/>
          <p:nvPr/>
        </p:nvCxnSpPr>
        <p:spPr>
          <a:xfrm>
            <a:off x="-9237" y="4340804"/>
            <a:ext cx="3405509" cy="813287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标题占位符 8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0" name="文本占位符 29"/>
          <p:cNvSpPr>
            <a:spLocks noGrp="1"/>
          </p:cNvSpPr>
          <p:nvPr>
            <p:ph type="body" idx="1"/>
          </p:nvPr>
        </p:nvSpPr>
        <p:spPr>
          <a:xfrm>
            <a:off x="457200" y="1110997"/>
            <a:ext cx="8229600" cy="3394472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2"/>
          </p:nvPr>
        </p:nvSpPr>
        <p:spPr>
          <a:xfrm>
            <a:off x="6727032" y="4805958"/>
            <a:ext cx="1920240" cy="27432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zh-CN" altLang="en-US"/>
          </a:p>
        </p:txBody>
      </p:sp>
      <p:sp>
        <p:nvSpPr>
          <p:cNvPr id="22" name="页脚占位符 21"/>
          <p:cNvSpPr>
            <a:spLocks noGrp="1"/>
          </p:cNvSpPr>
          <p:nvPr>
            <p:ph type="ftr" sz="quarter" idx="3"/>
          </p:nvPr>
        </p:nvSpPr>
        <p:spPr>
          <a:xfrm>
            <a:off x="4380073" y="4805958"/>
            <a:ext cx="2350681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4"/>
          </p:nvPr>
        </p:nvSpPr>
        <p:spPr>
          <a:xfrm>
            <a:off x="8647272" y="4805958"/>
            <a:ext cx="365760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65F1696-F74A-424A-BD60-58495583A97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03" r:id="rId1"/>
    <p:sldLayoutId id="2147485304" r:id="rId2"/>
    <p:sldLayoutId id="2147485305" r:id="rId3"/>
    <p:sldLayoutId id="2147485306" r:id="rId4"/>
    <p:sldLayoutId id="2147485307" r:id="rId5"/>
    <p:sldLayoutId id="2147485308" r:id="rId6"/>
    <p:sldLayoutId id="2147485309" r:id="rId7"/>
    <p:sldLayoutId id="2147485310" r:id="rId8"/>
    <p:sldLayoutId id="2147485311" r:id="rId9"/>
    <p:sldLayoutId id="2147485312" r:id="rId10"/>
    <p:sldLayoutId id="214748531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altLang="zh-CN" dirty="0" smtClean="0"/>
              <a:t> </a:t>
            </a:r>
            <a:r>
              <a:rPr lang="zh-CN" altLang="en-US" sz="4400" dirty="0" smtClean="0">
                <a:latin typeface="华文新魏" pitchFamily="2" charset="-122"/>
                <a:ea typeface="华文新魏" pitchFamily="2" charset="-122"/>
              </a:rPr>
              <a:t>招聘简章</a:t>
            </a:r>
            <a:endParaRPr lang="en-US" altLang="zh-CN" sz="4400" dirty="0" smtClean="0">
              <a:latin typeface="华文新魏" pitchFamily="2" charset="-122"/>
              <a:ea typeface="华文新魏" pitchFamily="2" charset="-122"/>
            </a:endParaRPr>
          </a:p>
          <a:p>
            <a:pPr algn="ctr">
              <a:buNone/>
            </a:pPr>
            <a:endParaRPr lang="en-US" altLang="zh-CN" sz="4400" dirty="0" smtClean="0">
              <a:latin typeface="华文新魏" pitchFamily="2" charset="-122"/>
              <a:ea typeface="华文新魏" pitchFamily="2" charset="-122"/>
            </a:endParaRPr>
          </a:p>
          <a:p>
            <a:pPr algn="ctr">
              <a:buNone/>
            </a:pPr>
            <a:r>
              <a:rPr lang="zh-CN" altLang="en-US" sz="2800" dirty="0" smtClean="0">
                <a:latin typeface="华文新魏" pitchFamily="2" charset="-122"/>
                <a:ea typeface="华文新魏" pitchFamily="2" charset="-122"/>
              </a:rPr>
              <a:t>                                                      </a:t>
            </a:r>
            <a:endParaRPr lang="en-US" altLang="zh-CN" sz="2800" dirty="0" smtClean="0">
              <a:latin typeface="华文新魏" pitchFamily="2" charset="-122"/>
              <a:ea typeface="华文新魏" pitchFamily="2" charset="-122"/>
            </a:endParaRPr>
          </a:p>
          <a:p>
            <a:pPr algn="ctr">
              <a:buNone/>
            </a:pPr>
            <a:r>
              <a:rPr lang="en-US" altLang="zh-CN" sz="2800" dirty="0" smtClean="0">
                <a:latin typeface="华文新魏" pitchFamily="2" charset="-122"/>
                <a:ea typeface="华文新魏" pitchFamily="2" charset="-122"/>
              </a:rPr>
              <a:t>                                                      </a:t>
            </a:r>
            <a:r>
              <a:rPr lang="zh-CN" altLang="en-US" sz="2800" dirty="0" smtClean="0">
                <a:latin typeface="华文新魏" pitchFamily="2" charset="-122"/>
                <a:ea typeface="华文新魏" pitchFamily="2" charset="-122"/>
              </a:rPr>
              <a:t>北京和凌雷克萨斯</a:t>
            </a:r>
            <a:endParaRPr lang="zh-CN" altLang="en-US" sz="2800" dirty="0">
              <a:latin typeface="华文新魏" pitchFamily="2" charset="-122"/>
              <a:ea typeface="华文新魏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66BDD-7BAB-4142-B8AE-6C6D860AEBB1}" type="slidenum">
              <a:rPr lang="zh-CN" altLang="en-US" smtClean="0"/>
              <a:pPr/>
              <a:t>1</a:t>
            </a:fld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715008" y="4143386"/>
            <a:ext cx="2714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华文新魏" pitchFamily="2" charset="-122"/>
                <a:ea typeface="华文新魏" pitchFamily="2" charset="-122"/>
              </a:rPr>
              <a:t>卢娜  </a:t>
            </a:r>
            <a:r>
              <a:rPr lang="en-US" altLang="zh-CN" dirty="0" smtClean="0">
                <a:latin typeface="华文新魏" pitchFamily="2" charset="-122"/>
                <a:ea typeface="华文新魏" pitchFamily="2" charset="-122"/>
              </a:rPr>
              <a:t>18301266799  </a:t>
            </a:r>
          </a:p>
          <a:p>
            <a:r>
              <a:rPr lang="en-US" altLang="zh-CN" dirty="0" smtClean="0">
                <a:latin typeface="华文新魏" pitchFamily="2" charset="-122"/>
                <a:ea typeface="华文新魏" pitchFamily="2" charset="-122"/>
              </a:rPr>
              <a:t>          </a:t>
            </a:r>
            <a:r>
              <a:rPr lang="zh-CN" altLang="en-US" dirty="0" smtClean="0">
                <a:latin typeface="华文新魏" pitchFamily="2" charset="-122"/>
                <a:ea typeface="华文新魏" pitchFamily="2" charset="-122"/>
              </a:rPr>
              <a:t>微信同号</a:t>
            </a:r>
            <a:endParaRPr lang="zh-CN" altLang="en-US" dirty="0">
              <a:latin typeface="华文新魏" pitchFamily="2" charset="-122"/>
              <a:ea typeface="华文新魏" pitchFamily="2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1">
            <a:extLst>
              <a:ext uri="{FF2B5EF4-FFF2-40B4-BE49-F238E27FC236}">
                <a16:creationId xmlns:a16="http://schemas.microsoft.com/office/drawing/2014/main" xmlns="" id="{85BB138E-159D-4D28-A8F9-3ABCA59FF5CD}"/>
              </a:ext>
            </a:extLst>
          </p:cNvPr>
          <p:cNvSpPr/>
          <p:nvPr/>
        </p:nvSpPr>
        <p:spPr>
          <a:xfrm>
            <a:off x="993633" y="167655"/>
            <a:ext cx="1458162" cy="378042"/>
          </a:xfrm>
          <a:prstGeom prst="roundRect">
            <a:avLst>
              <a:gd name="adj" fmla="val 50000"/>
            </a:avLst>
          </a:prstGeom>
          <a:solidFill>
            <a:srgbClr val="8CADEA"/>
          </a:solidFill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r>
              <a:rPr lang="zh-CN" altLang="en-US" dirty="0" smtClean="0">
                <a:solidFill>
                  <a:srgbClr val="F4F4F4"/>
                </a:solidFill>
                <a:latin typeface="微软雅黑" pitchFamily="34" charset="-122"/>
                <a:ea typeface="微软雅黑" pitchFamily="34" charset="-122"/>
              </a:rPr>
              <a:t>公司简介</a:t>
            </a:r>
            <a:endParaRPr lang="zh-CN" altLang="en-US" dirty="0">
              <a:solidFill>
                <a:srgbClr val="F4F4F4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6" name="组合 4">
            <a:extLst>
              <a:ext uri="{FF2B5EF4-FFF2-40B4-BE49-F238E27FC236}">
                <a16:creationId xmlns:a16="http://schemas.microsoft.com/office/drawing/2014/main" xmlns="" id="{01828D64-0C2E-4531-9F5F-F6CBB1BD59B9}"/>
              </a:ext>
            </a:extLst>
          </p:cNvPr>
          <p:cNvGrpSpPr>
            <a:grpSpLocks/>
          </p:cNvGrpSpPr>
          <p:nvPr/>
        </p:nvGrpSpPr>
        <p:grpSpPr bwMode="auto">
          <a:xfrm>
            <a:off x="2453839" y="939190"/>
            <a:ext cx="2844404" cy="358379"/>
            <a:chOff x="1658008" y="1581927"/>
            <a:chExt cx="3791880" cy="478921"/>
          </a:xfrm>
        </p:grpSpPr>
        <p:sp>
          <p:nvSpPr>
            <p:cNvPr id="7" name="圆角矩形 3">
              <a:extLst>
                <a:ext uri="{FF2B5EF4-FFF2-40B4-BE49-F238E27FC236}">
                  <a16:creationId xmlns:a16="http://schemas.microsoft.com/office/drawing/2014/main" xmlns="" id="{AF35B4EB-50BC-4B5D-A3B7-A6A58BF43785}"/>
                </a:ext>
              </a:extLst>
            </p:cNvPr>
            <p:cNvSpPr/>
            <p:nvPr/>
          </p:nvSpPr>
          <p:spPr>
            <a:xfrm>
              <a:off x="1658008" y="1646970"/>
              <a:ext cx="936104" cy="381778"/>
            </a:xfrm>
            <a:prstGeom prst="roundRect">
              <a:avLst>
                <a:gd name="adj" fmla="val 50000"/>
              </a:avLst>
            </a:prstGeom>
            <a:solidFill>
              <a:srgbClr val="8CADEA"/>
            </a:solidFill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dirty="0">
                  <a:solidFill>
                    <a:srgbClr val="F4F4F4"/>
                  </a:solidFill>
                  <a:latin typeface="微软雅黑" pitchFamily="34" charset="-122"/>
                  <a:ea typeface="微软雅黑" pitchFamily="34" charset="-122"/>
                </a:rPr>
                <a:t>一</a:t>
              </a:r>
            </a:p>
          </p:txBody>
        </p:sp>
        <p:sp>
          <p:nvSpPr>
            <p:cNvPr id="8" name="Rectangle 3">
              <a:extLst>
                <a:ext uri="{FF2B5EF4-FFF2-40B4-BE49-F238E27FC236}">
                  <a16:creationId xmlns:a16="http://schemas.microsoft.com/office/drawing/2014/main" xmlns="" id="{813EB802-BFF3-4993-B26E-F1D6E08BFA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2760" y="1581927"/>
              <a:ext cx="2657128" cy="478921"/>
            </a:xfrm>
            <a:prstGeom prst="rect">
              <a:avLst/>
            </a:prstGeom>
            <a:noFill/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ctr">
                <a:defRPr>
                  <a:solidFill>
                    <a:srgbClr val="F4F4F4"/>
                  </a:solidFill>
                  <a:latin typeface="华文细黑" pitchFamily="2" charset="-122"/>
                  <a:ea typeface="华文细黑" pitchFamily="2" charset="-122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9pPr>
            </a:lstStyle>
            <a:p>
              <a:pPr algn="l">
                <a:defRPr/>
              </a:pPr>
              <a:r>
                <a:rPr lang="zh-CN" altLang="en-US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公司简介</a:t>
              </a:r>
            </a:p>
          </p:txBody>
        </p:sp>
      </p:grpSp>
      <p:grpSp>
        <p:nvGrpSpPr>
          <p:cNvPr id="9" name="组合 29">
            <a:extLst>
              <a:ext uri="{FF2B5EF4-FFF2-40B4-BE49-F238E27FC236}">
                <a16:creationId xmlns:a16="http://schemas.microsoft.com/office/drawing/2014/main" xmlns="" id="{9D71D5CA-EBC1-46E0-813D-95A87FE7F504}"/>
              </a:ext>
            </a:extLst>
          </p:cNvPr>
          <p:cNvGrpSpPr>
            <a:grpSpLocks/>
          </p:cNvGrpSpPr>
          <p:nvPr/>
        </p:nvGrpSpPr>
        <p:grpSpPr bwMode="auto">
          <a:xfrm>
            <a:off x="2453839" y="1469019"/>
            <a:ext cx="3500438" cy="358378"/>
            <a:chOff x="1658008" y="1581927"/>
            <a:chExt cx="4666167" cy="478921"/>
          </a:xfrm>
        </p:grpSpPr>
        <p:sp>
          <p:nvSpPr>
            <p:cNvPr id="10" name="圆角矩形 30">
              <a:extLst>
                <a:ext uri="{FF2B5EF4-FFF2-40B4-BE49-F238E27FC236}">
                  <a16:creationId xmlns:a16="http://schemas.microsoft.com/office/drawing/2014/main" xmlns="" id="{6834F0D5-2A35-4B82-9794-3985D13DD311}"/>
                </a:ext>
              </a:extLst>
            </p:cNvPr>
            <p:cNvSpPr/>
            <p:nvPr/>
          </p:nvSpPr>
          <p:spPr>
            <a:xfrm>
              <a:off x="1658008" y="1646970"/>
              <a:ext cx="936104" cy="381778"/>
            </a:xfrm>
            <a:prstGeom prst="roundRect">
              <a:avLst>
                <a:gd name="adj" fmla="val 50000"/>
              </a:avLst>
            </a:prstGeom>
            <a:solidFill>
              <a:srgbClr val="8CADEA"/>
            </a:solidFill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dirty="0">
                  <a:solidFill>
                    <a:srgbClr val="F4F4F4"/>
                  </a:solidFill>
                  <a:latin typeface="微软雅黑" pitchFamily="34" charset="-122"/>
                  <a:ea typeface="微软雅黑" pitchFamily="34" charset="-122"/>
                </a:rPr>
                <a:t>二</a:t>
              </a:r>
            </a:p>
          </p:txBody>
        </p:sp>
        <p:sp>
          <p:nvSpPr>
            <p:cNvPr id="11" name="Rectangle 3">
              <a:extLst>
                <a:ext uri="{FF2B5EF4-FFF2-40B4-BE49-F238E27FC236}">
                  <a16:creationId xmlns:a16="http://schemas.microsoft.com/office/drawing/2014/main" xmlns="" id="{0FB19BC5-124D-4D49-B272-55C329CF02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2760" y="1581927"/>
              <a:ext cx="3531415" cy="478921"/>
            </a:xfrm>
            <a:prstGeom prst="rect">
              <a:avLst/>
            </a:prstGeom>
            <a:noFill/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ctr">
                <a:defRPr>
                  <a:solidFill>
                    <a:srgbClr val="F4F4F4"/>
                  </a:solidFill>
                  <a:latin typeface="华文细黑" pitchFamily="2" charset="-122"/>
                  <a:ea typeface="华文细黑" pitchFamily="2" charset="-122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9pPr>
            </a:lstStyle>
            <a:p>
              <a:pPr algn="l">
                <a:defRPr/>
              </a:pPr>
              <a:endParaRPr lang="en-US" altLang="zh-CN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algn="l">
                <a:defRPr/>
              </a:pPr>
              <a:r>
                <a:rPr lang="zh-CN" altLang="en-US" dirty="0" smtClean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公司</a:t>
              </a:r>
              <a:r>
                <a:rPr lang="zh-CN" altLang="en-US" dirty="0" smtClean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环境</a:t>
              </a:r>
              <a:r>
                <a:rPr lang="zh-CN" altLang="en-US" dirty="0" smtClean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设施</a:t>
              </a:r>
              <a:endParaRPr lang="en-US" altLang="zh-CN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algn="l">
                <a:defRPr/>
              </a:pPr>
              <a:endParaRPr lang="zh-CN" altLang="en-US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25" name="组合 35">
            <a:extLst>
              <a:ext uri="{FF2B5EF4-FFF2-40B4-BE49-F238E27FC236}">
                <a16:creationId xmlns:a16="http://schemas.microsoft.com/office/drawing/2014/main" xmlns="" id="{BD8759BE-8B1F-4EDB-AB49-A3F8F3BE7FD5}"/>
              </a:ext>
            </a:extLst>
          </p:cNvPr>
          <p:cNvGrpSpPr>
            <a:grpSpLocks/>
          </p:cNvGrpSpPr>
          <p:nvPr/>
        </p:nvGrpSpPr>
        <p:grpSpPr bwMode="auto">
          <a:xfrm>
            <a:off x="2500298" y="2571750"/>
            <a:ext cx="3494067" cy="358379"/>
            <a:chOff x="1848476" y="1581927"/>
            <a:chExt cx="4657947" cy="478921"/>
          </a:xfrm>
        </p:grpSpPr>
        <p:sp>
          <p:nvSpPr>
            <p:cNvPr id="26" name="圆角矩形 23">
              <a:extLst>
                <a:ext uri="{FF2B5EF4-FFF2-40B4-BE49-F238E27FC236}">
                  <a16:creationId xmlns:a16="http://schemas.microsoft.com/office/drawing/2014/main" xmlns="" id="{74A8478C-9806-4D8C-9B91-77F207039E48}"/>
                </a:ext>
              </a:extLst>
            </p:cNvPr>
            <p:cNvSpPr/>
            <p:nvPr/>
          </p:nvSpPr>
          <p:spPr>
            <a:xfrm>
              <a:off x="1848476" y="1677393"/>
              <a:ext cx="936104" cy="381777"/>
            </a:xfrm>
            <a:prstGeom prst="roundRect">
              <a:avLst>
                <a:gd name="adj" fmla="val 50000"/>
              </a:avLst>
            </a:prstGeom>
            <a:solidFill>
              <a:srgbClr val="8CADEA"/>
            </a:solidFill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dirty="0" smtClean="0">
                  <a:solidFill>
                    <a:srgbClr val="F4F4F4"/>
                  </a:solidFill>
                  <a:latin typeface="微软雅黑" pitchFamily="34" charset="-122"/>
                  <a:ea typeface="微软雅黑" pitchFamily="34" charset="-122"/>
                </a:rPr>
                <a:t>四</a:t>
              </a:r>
              <a:endParaRPr lang="zh-CN" altLang="en-US" dirty="0">
                <a:solidFill>
                  <a:srgbClr val="F4F4F4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7" name="Rectangle 3">
              <a:extLst>
                <a:ext uri="{FF2B5EF4-FFF2-40B4-BE49-F238E27FC236}">
                  <a16:creationId xmlns:a16="http://schemas.microsoft.com/office/drawing/2014/main" xmlns="" id="{1972160D-A6EF-4604-9B78-9189D12742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05583" y="1581927"/>
              <a:ext cx="3800840" cy="478921"/>
            </a:xfrm>
            <a:prstGeom prst="rect">
              <a:avLst/>
            </a:prstGeom>
            <a:noFill/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ctr">
                <a:defRPr>
                  <a:solidFill>
                    <a:srgbClr val="F4F4F4"/>
                  </a:solidFill>
                  <a:latin typeface="华文细黑" pitchFamily="2" charset="-122"/>
                  <a:ea typeface="华文细黑" pitchFamily="2" charset="-122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9pPr>
            </a:lstStyle>
            <a:p>
              <a:pPr algn="l">
                <a:defRPr/>
              </a:pPr>
              <a:r>
                <a:rPr lang="zh-CN" altLang="en-US" dirty="0" smtClean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   岗位</a:t>
              </a:r>
              <a:r>
                <a:rPr lang="zh-CN" altLang="en-US" dirty="0" smtClean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需求 </a:t>
              </a:r>
              <a:endParaRPr lang="zh-CN" altLang="en-US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12" name="Rectangle 3">
            <a:extLst>
              <a:ext uri="{FF2B5EF4-FFF2-40B4-BE49-F238E27FC236}">
                <a16:creationId xmlns:a16="http://schemas.microsoft.com/office/drawing/2014/main" xmlns="" id="{0FB19BC5-124D-4D49-B272-55C329CF02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7554" y="2000246"/>
            <a:ext cx="2720614" cy="358378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ctr">
              <a:defRPr>
                <a:solidFill>
                  <a:srgbClr val="F4F4F4"/>
                </a:solidFill>
                <a:latin typeface="华文细黑" pitchFamily="2" charset="-122"/>
                <a:ea typeface="华文细黑" pitchFamily="2" charset="-122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</a:defRPr>
            </a:lvl9pPr>
          </a:lstStyle>
          <a:p>
            <a:pPr algn="l">
              <a:defRPr/>
            </a:pPr>
            <a:r>
              <a:rPr lang="zh-CN" altLang="en-US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企业文化</a:t>
            </a:r>
            <a:endParaRPr lang="zh-CN" altLang="en-US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圆角矩形 30">
            <a:extLst>
              <a:ext uri="{FF2B5EF4-FFF2-40B4-BE49-F238E27FC236}">
                <a16:creationId xmlns:a16="http://schemas.microsoft.com/office/drawing/2014/main" xmlns="" id="{6834F0D5-2A35-4B82-9794-3985D13DD311}"/>
              </a:ext>
            </a:extLst>
          </p:cNvPr>
          <p:cNvSpPr/>
          <p:nvPr/>
        </p:nvSpPr>
        <p:spPr bwMode="auto">
          <a:xfrm>
            <a:off x="2500298" y="2000246"/>
            <a:ext cx="702241" cy="285686"/>
          </a:xfrm>
          <a:prstGeom prst="roundRect">
            <a:avLst>
              <a:gd name="adj" fmla="val 50000"/>
            </a:avLst>
          </a:prstGeom>
          <a:solidFill>
            <a:srgbClr val="8CADEA"/>
          </a:solidFill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dirty="0" smtClean="0">
                <a:solidFill>
                  <a:srgbClr val="F4F4F4"/>
                </a:solidFill>
                <a:latin typeface="微软雅黑" pitchFamily="34" charset="-122"/>
                <a:ea typeface="微软雅黑" pitchFamily="34" charset="-122"/>
              </a:rPr>
              <a:t>三</a:t>
            </a:r>
            <a:endParaRPr lang="zh-CN" altLang="en-US" dirty="0">
              <a:solidFill>
                <a:srgbClr val="F4F4F4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圆角矩形 23">
            <a:extLst>
              <a:ext uri="{FF2B5EF4-FFF2-40B4-BE49-F238E27FC236}">
                <a16:creationId xmlns:a16="http://schemas.microsoft.com/office/drawing/2014/main" xmlns="" id="{74A8478C-9806-4D8C-9B91-77F207039E48}"/>
              </a:ext>
            </a:extLst>
          </p:cNvPr>
          <p:cNvSpPr/>
          <p:nvPr/>
        </p:nvSpPr>
        <p:spPr bwMode="auto">
          <a:xfrm>
            <a:off x="2500298" y="3214692"/>
            <a:ext cx="702200" cy="285686"/>
          </a:xfrm>
          <a:prstGeom prst="roundRect">
            <a:avLst>
              <a:gd name="adj" fmla="val 50000"/>
            </a:avLst>
          </a:prstGeom>
          <a:solidFill>
            <a:srgbClr val="8CADEA"/>
          </a:solidFill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dirty="0" smtClean="0">
                <a:solidFill>
                  <a:srgbClr val="F4F4F4"/>
                </a:solidFill>
                <a:latin typeface="微软雅黑" pitchFamily="34" charset="-122"/>
                <a:ea typeface="微软雅黑" pitchFamily="34" charset="-122"/>
              </a:rPr>
              <a:t>五</a:t>
            </a:r>
            <a:endParaRPr lang="zh-CN" altLang="en-US" dirty="0">
              <a:solidFill>
                <a:srgbClr val="F4F4F4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xmlns="" id="{1972160D-A6EF-4604-9B78-9189D12742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240" y="3143254"/>
            <a:ext cx="2851125" cy="35837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ctr">
              <a:defRPr>
                <a:solidFill>
                  <a:srgbClr val="F4F4F4"/>
                </a:solidFill>
                <a:latin typeface="华文细黑" pitchFamily="2" charset="-122"/>
                <a:ea typeface="华文细黑" pitchFamily="2" charset="-122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</a:defRPr>
            </a:lvl9pPr>
          </a:lstStyle>
          <a:p>
            <a:pPr algn="l">
              <a:defRPr/>
            </a:pPr>
            <a:r>
              <a:rPr lang="zh-CN" altLang="en-US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   晋升空间</a:t>
            </a:r>
            <a:endParaRPr lang="zh-CN" altLang="en-US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1692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1">
            <a:extLst>
              <a:ext uri="{FF2B5EF4-FFF2-40B4-BE49-F238E27FC236}">
                <a16:creationId xmlns:a16="http://schemas.microsoft.com/office/drawing/2014/main" xmlns="" id="{85BB138E-159D-4D28-A8F9-3ABCA59FF5CD}"/>
              </a:ext>
            </a:extLst>
          </p:cNvPr>
          <p:cNvSpPr/>
          <p:nvPr/>
        </p:nvSpPr>
        <p:spPr>
          <a:xfrm>
            <a:off x="993633" y="167655"/>
            <a:ext cx="1458162" cy="378042"/>
          </a:xfrm>
          <a:prstGeom prst="roundRect">
            <a:avLst>
              <a:gd name="adj" fmla="val 50000"/>
            </a:avLst>
          </a:prstGeom>
          <a:solidFill>
            <a:srgbClr val="8CADEA"/>
          </a:solidFill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r>
              <a:rPr lang="zh-CN" altLang="en-US" dirty="0" smtClean="0">
                <a:solidFill>
                  <a:srgbClr val="F4F4F4"/>
                </a:solidFill>
                <a:latin typeface="微软雅黑" pitchFamily="34" charset="-122"/>
                <a:ea typeface="微软雅黑" pitchFamily="34" charset="-122"/>
              </a:rPr>
              <a:t>公司简介</a:t>
            </a:r>
            <a:endParaRPr lang="zh-CN" altLang="en-US" dirty="0">
              <a:solidFill>
                <a:srgbClr val="F4F4F4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642910" y="1071552"/>
            <a:ext cx="707236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</a:pPr>
            <a:r>
              <a:rPr lang="zh-CN" altLang="en-US" sz="900" b="1" dirty="0" smtClean="0">
                <a:latin typeface="LEXUS 简正线 U" panose="020B0304040101010104" pitchFamily="34" charset="-122"/>
                <a:ea typeface="LEXUS 简正线 U" panose="020B0304040101010104" pitchFamily="34" charset="-122"/>
              </a:rPr>
              <a:t>         </a:t>
            </a:r>
            <a:r>
              <a:rPr lang="zh-CN" altLang="en-US" sz="1200" b="1" dirty="0" smtClean="0">
                <a:latin typeface="+mj-ea"/>
                <a:ea typeface="+mj-ea"/>
              </a:rPr>
              <a:t>北京</a:t>
            </a:r>
            <a:r>
              <a:rPr lang="zh-TW" altLang="en-US" sz="1200" b="1" dirty="0" smtClean="0">
                <a:latin typeface="+mj-ea"/>
                <a:ea typeface="+mj-ea"/>
              </a:rPr>
              <a:t>和凌</a:t>
            </a:r>
            <a:r>
              <a:rPr lang="zh-CN" altLang="en-US" sz="1200" b="1" dirty="0" smtClean="0">
                <a:latin typeface="+mj-ea"/>
                <a:ea typeface="+mj-ea"/>
              </a:rPr>
              <a:t>雷克萨斯汽车销售服务有限公司成立于</a:t>
            </a:r>
            <a:r>
              <a:rPr lang="en-US" altLang="zh-CN" sz="1200" b="1" dirty="0" smtClean="0">
                <a:latin typeface="+mj-ea"/>
                <a:ea typeface="+mj-ea"/>
              </a:rPr>
              <a:t>2012</a:t>
            </a:r>
            <a:r>
              <a:rPr lang="zh-CN" altLang="en-US" sz="1200" b="1" dirty="0" smtClean="0">
                <a:latin typeface="+mj-ea"/>
                <a:ea typeface="+mj-ea"/>
              </a:rPr>
              <a:t>年，注册资金</a:t>
            </a:r>
            <a:r>
              <a:rPr lang="en-US" altLang="zh-CN" sz="1200" b="1" dirty="0" smtClean="0">
                <a:latin typeface="+mj-ea"/>
                <a:ea typeface="+mj-ea"/>
              </a:rPr>
              <a:t>1200</a:t>
            </a:r>
            <a:r>
              <a:rPr lang="zh-CN" altLang="en-US" sz="1200" b="1" dirty="0" smtClean="0">
                <a:latin typeface="+mj-ea"/>
                <a:ea typeface="+mj-ea"/>
              </a:rPr>
              <a:t>万</a:t>
            </a:r>
            <a:r>
              <a:rPr lang="zh-TW" altLang="en-US" sz="1200" b="1" dirty="0" smtClean="0">
                <a:latin typeface="+mj-ea"/>
                <a:ea typeface="+mj-ea"/>
              </a:rPr>
              <a:t>美</a:t>
            </a:r>
            <a:r>
              <a:rPr lang="zh-CN" altLang="en-US" sz="1200" b="1" dirty="0" smtClean="0">
                <a:latin typeface="+mj-ea"/>
                <a:ea typeface="+mj-ea"/>
              </a:rPr>
              <a:t>元，主要从事雷克萨斯</a:t>
            </a:r>
            <a:endParaRPr lang="en-US" altLang="zh-CN" sz="1200" b="1" dirty="0" smtClean="0">
              <a:latin typeface="+mj-ea"/>
              <a:ea typeface="+mj-ea"/>
            </a:endParaRPr>
          </a:p>
          <a:p>
            <a:pPr marL="342900" indent="-342900">
              <a:lnSpc>
                <a:spcPct val="200000"/>
              </a:lnSpc>
            </a:pPr>
            <a:r>
              <a:rPr lang="zh-CN" altLang="zh-TW" sz="1200" b="1" dirty="0" smtClean="0">
                <a:latin typeface="+mj-ea"/>
                <a:ea typeface="+mj-ea"/>
              </a:rPr>
              <a:t>汽车销售的业务</a:t>
            </a:r>
            <a:r>
              <a:rPr lang="zh-CN" altLang="en-US" sz="1200" b="1" dirty="0" smtClean="0">
                <a:latin typeface="+mj-ea"/>
                <a:ea typeface="+mj-ea"/>
              </a:rPr>
              <a:t>、</a:t>
            </a:r>
            <a:r>
              <a:rPr lang="zh-CN" altLang="zh-TW" sz="1200" b="1" dirty="0" smtClean="0">
                <a:latin typeface="+mj-ea"/>
                <a:ea typeface="+mj-ea"/>
              </a:rPr>
              <a:t>汽车维修</a:t>
            </a:r>
            <a:r>
              <a:rPr lang="zh-TW" altLang="zh-TW" sz="1200" b="1" dirty="0" smtClean="0">
                <a:latin typeface="+mj-ea"/>
                <a:ea typeface="+mj-ea"/>
              </a:rPr>
              <a:t>、</a:t>
            </a:r>
            <a:r>
              <a:rPr lang="zh-CN" altLang="zh-TW" sz="1200" b="1" dirty="0" smtClean="0">
                <a:latin typeface="+mj-ea"/>
                <a:ea typeface="+mj-ea"/>
              </a:rPr>
              <a:t>清洗美容服务</a:t>
            </a:r>
            <a:r>
              <a:rPr lang="zh-TW" altLang="zh-TW" sz="1200" b="1" dirty="0" smtClean="0">
                <a:latin typeface="+mj-ea"/>
                <a:ea typeface="+mj-ea"/>
              </a:rPr>
              <a:t>、</a:t>
            </a:r>
            <a:r>
              <a:rPr lang="zh-CN" altLang="zh-TW" sz="1200" b="1" dirty="0" smtClean="0">
                <a:latin typeface="+mj-ea"/>
                <a:ea typeface="+mj-ea"/>
              </a:rPr>
              <a:t>技术咨询服务</a:t>
            </a:r>
            <a:r>
              <a:rPr lang="zh-TW" altLang="zh-TW" sz="1200" b="1" dirty="0" smtClean="0">
                <a:latin typeface="+mj-ea"/>
                <a:ea typeface="+mj-ea"/>
              </a:rPr>
              <a:t>、</a:t>
            </a:r>
            <a:r>
              <a:rPr lang="zh-CN" altLang="zh-TW" sz="1200" b="1" dirty="0" smtClean="0">
                <a:latin typeface="+mj-ea"/>
                <a:ea typeface="+mj-ea"/>
              </a:rPr>
              <a:t>销售汽车零配件。</a:t>
            </a:r>
            <a:r>
              <a:rPr lang="zh-CN" altLang="en-US" sz="1200" b="1" dirty="0" smtClean="0">
                <a:latin typeface="+mj-ea"/>
                <a:ea typeface="+mj-ea"/>
              </a:rPr>
              <a:t> 北京</a:t>
            </a:r>
            <a:r>
              <a:rPr lang="zh-TW" altLang="en-US" sz="1200" b="1" dirty="0" smtClean="0">
                <a:latin typeface="+mj-ea"/>
                <a:ea typeface="+mj-ea"/>
              </a:rPr>
              <a:t>和凌</a:t>
            </a:r>
            <a:r>
              <a:rPr lang="zh-CN" altLang="en-US" sz="1200" b="1" dirty="0" smtClean="0">
                <a:latin typeface="+mj-ea"/>
                <a:ea typeface="+mj-ea"/>
              </a:rPr>
              <a:t>雷克萨斯，</a:t>
            </a:r>
            <a:endParaRPr lang="en-US" altLang="zh-CN" sz="1200" b="1" dirty="0" smtClean="0">
              <a:latin typeface="+mj-ea"/>
              <a:ea typeface="+mj-ea"/>
            </a:endParaRPr>
          </a:p>
          <a:p>
            <a:pPr marL="342900" indent="-342900">
              <a:lnSpc>
                <a:spcPct val="200000"/>
              </a:lnSpc>
            </a:pPr>
            <a:r>
              <a:rPr lang="zh-CN" altLang="en-US" sz="1200" b="1" dirty="0" smtClean="0">
                <a:latin typeface="+mj-ea"/>
                <a:ea typeface="+mj-ea"/>
              </a:rPr>
              <a:t>将秉承雷克萨斯“矢志不渝</a:t>
            </a:r>
            <a:r>
              <a:rPr lang="en-US" altLang="zh-CN" sz="1200" b="1" dirty="0" smtClean="0">
                <a:latin typeface="+mj-ea"/>
                <a:ea typeface="+mj-ea"/>
              </a:rPr>
              <a:t>,</a:t>
            </a:r>
            <a:r>
              <a:rPr lang="zh-CN" altLang="en-US" sz="1200" b="1" dirty="0" smtClean="0">
                <a:latin typeface="+mj-ea"/>
                <a:ea typeface="+mj-ea"/>
              </a:rPr>
              <a:t>追求完美”的理念</a:t>
            </a:r>
            <a:r>
              <a:rPr lang="en-US" altLang="zh-CN" sz="1200" b="1" dirty="0" smtClean="0">
                <a:latin typeface="+mj-ea"/>
                <a:ea typeface="+mj-ea"/>
              </a:rPr>
              <a:t>,</a:t>
            </a:r>
            <a:r>
              <a:rPr lang="zh-CN" altLang="en-US" sz="1200" b="1" dirty="0" smtClean="0">
                <a:latin typeface="+mj-ea"/>
                <a:ea typeface="+mj-ea"/>
              </a:rPr>
              <a:t>打造一个提供完善服务的高端汽车经销店。向购车客户</a:t>
            </a:r>
            <a:endParaRPr lang="en-US" altLang="zh-CN" sz="1200" b="1" dirty="0" smtClean="0">
              <a:latin typeface="+mj-ea"/>
              <a:ea typeface="+mj-ea"/>
            </a:endParaRPr>
          </a:p>
          <a:p>
            <a:pPr marL="342900" indent="-342900">
              <a:lnSpc>
                <a:spcPct val="200000"/>
              </a:lnSpc>
            </a:pPr>
            <a:r>
              <a:rPr lang="zh-CN" altLang="en-US" sz="1200" b="1" dirty="0" smtClean="0">
                <a:latin typeface="+mj-ea"/>
                <a:ea typeface="+mj-ea"/>
              </a:rPr>
              <a:t>提供最优质的购车环</a:t>
            </a:r>
            <a:r>
              <a:rPr lang="zh-TW" altLang="en-US" sz="1200" b="1" dirty="0" smtClean="0">
                <a:latin typeface="+mj-ea"/>
                <a:ea typeface="+mj-ea"/>
              </a:rPr>
              <a:t>境及服</a:t>
            </a:r>
            <a:r>
              <a:rPr lang="zh-CN" altLang="en-US" sz="1200" b="1" dirty="0" smtClean="0">
                <a:latin typeface="+mj-ea"/>
                <a:ea typeface="+mj-ea"/>
              </a:rPr>
              <a:t>务</a:t>
            </a:r>
            <a:r>
              <a:rPr lang="en-US" altLang="zh-CN" sz="1200" b="1" dirty="0" smtClean="0">
                <a:latin typeface="+mj-ea"/>
                <a:ea typeface="+mj-ea"/>
              </a:rPr>
              <a:t>,</a:t>
            </a:r>
            <a:r>
              <a:rPr lang="zh-CN" altLang="en-US" sz="1200" b="1" dirty="0" smtClean="0">
                <a:latin typeface="+mj-ea"/>
                <a:ea typeface="+mj-ea"/>
              </a:rPr>
              <a:t>我们还将提供各类原厂配件及汽车精品。同时为满足高端消费者对于个</a:t>
            </a:r>
            <a:endParaRPr lang="en-US" altLang="zh-CN" sz="1200" b="1" dirty="0" smtClean="0">
              <a:latin typeface="+mj-ea"/>
              <a:ea typeface="+mj-ea"/>
            </a:endParaRPr>
          </a:p>
          <a:p>
            <a:pPr marL="342900" indent="-342900">
              <a:lnSpc>
                <a:spcPct val="200000"/>
              </a:lnSpc>
            </a:pPr>
            <a:r>
              <a:rPr lang="zh-CN" altLang="en-US" sz="1200" b="1" dirty="0" smtClean="0">
                <a:latin typeface="+mj-ea"/>
                <a:ea typeface="+mj-ea"/>
              </a:rPr>
              <a:t>性化服务的需求，为客户提供量身定制的个性化订车服务。斥资建设新颖的客户休息娱乐休闲区，贵宾</a:t>
            </a:r>
            <a:endParaRPr lang="en-US" altLang="zh-CN" sz="1200" b="1" dirty="0" smtClean="0">
              <a:latin typeface="+mj-ea"/>
              <a:ea typeface="+mj-ea"/>
            </a:endParaRPr>
          </a:p>
          <a:p>
            <a:pPr marL="342900" indent="-342900">
              <a:lnSpc>
                <a:spcPct val="200000"/>
              </a:lnSpc>
            </a:pPr>
            <a:r>
              <a:rPr lang="zh-CN" altLang="en-US" sz="1200" b="1" dirty="0" smtClean="0">
                <a:latin typeface="+mj-ea"/>
                <a:ea typeface="+mj-ea"/>
              </a:rPr>
              <a:t>休息室、咖啡吧、</a:t>
            </a:r>
            <a:r>
              <a:rPr lang="zh-TW" altLang="en-US" sz="1200" b="1" dirty="0" smtClean="0">
                <a:latin typeface="+mj-ea"/>
                <a:ea typeface="+mj-ea"/>
              </a:rPr>
              <a:t>按摩</a:t>
            </a:r>
            <a:r>
              <a:rPr lang="zh-CN" altLang="en-US" sz="1200" b="1" dirty="0" smtClean="0">
                <a:latin typeface="+mj-ea"/>
                <a:ea typeface="+mj-ea"/>
              </a:rPr>
              <a:t>区</a:t>
            </a:r>
            <a:r>
              <a:rPr lang="zh-TW" altLang="en-US" sz="1200" b="1" dirty="0" smtClean="0">
                <a:latin typeface="+mj-ea"/>
                <a:ea typeface="+mj-ea"/>
              </a:rPr>
              <a:t>及上</a:t>
            </a:r>
            <a:r>
              <a:rPr lang="zh-CN" altLang="en-US" sz="1200" b="1" dirty="0" smtClean="0">
                <a:latin typeface="+mj-ea"/>
                <a:ea typeface="+mj-ea"/>
              </a:rPr>
              <a:t>网区等各色区域以及维修接待区，使每一位客户都能感受到温暖贴心的人</a:t>
            </a:r>
            <a:endParaRPr lang="en-US" altLang="zh-CN" sz="1200" b="1" dirty="0" smtClean="0">
              <a:latin typeface="+mj-ea"/>
              <a:ea typeface="+mj-ea"/>
            </a:endParaRPr>
          </a:p>
          <a:p>
            <a:pPr marL="342900" indent="-342900">
              <a:lnSpc>
                <a:spcPct val="200000"/>
              </a:lnSpc>
            </a:pPr>
            <a:r>
              <a:rPr lang="zh-CN" altLang="en-US" sz="1200" b="1" dirty="0" smtClean="0">
                <a:latin typeface="+mj-ea"/>
                <a:ea typeface="+mj-ea"/>
              </a:rPr>
              <a:t>性化服务。</a:t>
            </a:r>
            <a:endParaRPr lang="zh-CN" altLang="en-US" sz="12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1692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1">
            <a:extLst>
              <a:ext uri="{FF2B5EF4-FFF2-40B4-BE49-F238E27FC236}">
                <a16:creationId xmlns:a16="http://schemas.microsoft.com/office/drawing/2014/main" xmlns="" id="{85BB138E-159D-4D28-A8F9-3ABCA59FF5CD}"/>
              </a:ext>
            </a:extLst>
          </p:cNvPr>
          <p:cNvSpPr/>
          <p:nvPr/>
        </p:nvSpPr>
        <p:spPr>
          <a:xfrm>
            <a:off x="993632" y="167655"/>
            <a:ext cx="1792417" cy="378042"/>
          </a:xfrm>
          <a:prstGeom prst="roundRect">
            <a:avLst>
              <a:gd name="adj" fmla="val 50000"/>
            </a:avLst>
          </a:prstGeom>
          <a:solidFill>
            <a:srgbClr val="8CADEA"/>
          </a:solidFill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r>
              <a:rPr lang="zh-CN" altLang="en-US" dirty="0" smtClean="0">
                <a:solidFill>
                  <a:srgbClr val="F4F4F4"/>
                </a:solidFill>
                <a:latin typeface="微软雅黑" pitchFamily="34" charset="-122"/>
                <a:ea typeface="微软雅黑" pitchFamily="34" charset="-122"/>
              </a:rPr>
              <a:t>公司环境设施</a:t>
            </a:r>
            <a:endParaRPr lang="zh-CN" altLang="en-US" dirty="0">
              <a:solidFill>
                <a:srgbClr val="F4F4F4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9929864"/>
            <a:ext cx="29546492" cy="10839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13073136"/>
            <a:ext cx="32018748" cy="762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图片 27" descr="C:\Users\ADMINI~1\AppData\Local\Temp\WeChat Files\7b8c470ab623c65851916eeb374d06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928676"/>
            <a:ext cx="4000528" cy="29289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0" name="TextBox 29"/>
          <p:cNvSpPr txBox="1"/>
          <p:nvPr/>
        </p:nvSpPr>
        <p:spPr>
          <a:xfrm>
            <a:off x="357158" y="1000114"/>
            <a:ext cx="250033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华文楷体" pitchFamily="2" charset="-122"/>
                <a:ea typeface="华文楷体" pitchFamily="2" charset="-122"/>
              </a:rPr>
              <a:t>北京和凌雷克萨斯位于 北京市朝阳区平房乡石各庄路</a:t>
            </a:r>
            <a:r>
              <a:rPr lang="en-US" dirty="0" smtClean="0">
                <a:latin typeface="华文楷体" pitchFamily="2" charset="-122"/>
                <a:ea typeface="华文楷体" pitchFamily="2" charset="-122"/>
              </a:rPr>
              <a:t>89</a:t>
            </a:r>
            <a:r>
              <a:rPr lang="zh-CN" altLang="en-US" dirty="0" smtClean="0">
                <a:latin typeface="华文楷体" pitchFamily="2" charset="-122"/>
                <a:ea typeface="华文楷体" pitchFamily="2" charset="-122"/>
              </a:rPr>
              <a:t>号石各庄桥西北角 ，毗邻首都机场第二高速，地理位置优越，道路畅通、交通便利。总占地面积：</a:t>
            </a:r>
            <a:r>
              <a:rPr lang="en-US" dirty="0" smtClean="0">
                <a:latin typeface="华文楷体" pitchFamily="2" charset="-122"/>
                <a:ea typeface="华文楷体" pitchFamily="2" charset="-122"/>
              </a:rPr>
              <a:t>18,000 </a:t>
            </a:r>
            <a:r>
              <a:rPr lang="zh-CN" altLang="en-US" dirty="0" smtClean="0">
                <a:latin typeface="华文楷体" pitchFamily="2" charset="-122"/>
                <a:ea typeface="华文楷体" pitchFamily="2" charset="-122"/>
              </a:rPr>
              <a:t>平方米，建筑面积：</a:t>
            </a:r>
            <a:r>
              <a:rPr lang="en-US" dirty="0" smtClean="0">
                <a:latin typeface="华文楷体" pitchFamily="2" charset="-122"/>
                <a:ea typeface="华文楷体" pitchFamily="2" charset="-122"/>
              </a:rPr>
              <a:t>6,000 </a:t>
            </a:r>
            <a:r>
              <a:rPr lang="zh-CN" altLang="en-US" dirty="0" smtClean="0">
                <a:latin typeface="华文楷体" pitchFamily="2" charset="-122"/>
                <a:ea typeface="华文楷体" pitchFamily="2" charset="-122"/>
              </a:rPr>
              <a:t>平方米，包括汽车展厅、维修车间、零部件仓库、新车库及停车场。</a:t>
            </a:r>
            <a:endParaRPr lang="zh-CN" altLang="en-US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1692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1">
            <a:extLst>
              <a:ext uri="{FF2B5EF4-FFF2-40B4-BE49-F238E27FC236}">
                <a16:creationId xmlns:a16="http://schemas.microsoft.com/office/drawing/2014/main" xmlns="" id="{85BB138E-159D-4D28-A8F9-3ABCA59FF5CD}"/>
              </a:ext>
            </a:extLst>
          </p:cNvPr>
          <p:cNvSpPr/>
          <p:nvPr/>
        </p:nvSpPr>
        <p:spPr>
          <a:xfrm>
            <a:off x="993632" y="167655"/>
            <a:ext cx="1649541" cy="378042"/>
          </a:xfrm>
          <a:prstGeom prst="roundRect">
            <a:avLst>
              <a:gd name="adj" fmla="val 50000"/>
            </a:avLst>
          </a:prstGeom>
          <a:solidFill>
            <a:srgbClr val="8CADEA"/>
          </a:solidFill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r>
              <a:rPr lang="zh-CN" altLang="en-US" dirty="0" smtClean="0">
                <a:solidFill>
                  <a:srgbClr val="F4F4F4"/>
                </a:solidFill>
                <a:latin typeface="微软雅黑" pitchFamily="34" charset="-122"/>
                <a:ea typeface="微软雅黑" pitchFamily="34" charset="-122"/>
              </a:rPr>
              <a:t>公司环境设施</a:t>
            </a:r>
            <a:endParaRPr lang="zh-CN" altLang="en-US" dirty="0">
              <a:solidFill>
                <a:srgbClr val="F4F4F4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" name="图片 2" descr="C:\Users\ADMINI~1\AppData\Local\Temp\WeChat Files\b9a9c624a3b63af5620558da95e1bae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785800"/>
            <a:ext cx="2428892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图片 3" descr="C:\Users\ADMINI~1\AppData\Local\Temp\WeChat Files\04ae66e30a115e9f3b92b0c0cbea28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1714494"/>
            <a:ext cx="2643206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图片 5" descr="C:\Users\ADMINI~1\AppData\Local\Temp\WeChat Files\70a756bad037afe232ebd7769033f4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2571750"/>
            <a:ext cx="2643206" cy="183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左箭头 14"/>
          <p:cNvSpPr/>
          <p:nvPr/>
        </p:nvSpPr>
        <p:spPr>
          <a:xfrm>
            <a:off x="2857488" y="1285866"/>
            <a:ext cx="357190" cy="7143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3214678" y="1142990"/>
            <a:ext cx="6429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 smtClean="0"/>
              <a:t>展厅</a:t>
            </a:r>
            <a:endParaRPr lang="zh-CN" altLang="en-US" sz="1400" dirty="0"/>
          </a:p>
        </p:txBody>
      </p:sp>
      <p:sp>
        <p:nvSpPr>
          <p:cNvPr id="18" name="右箭头 17"/>
          <p:cNvSpPr/>
          <p:nvPr/>
        </p:nvSpPr>
        <p:spPr>
          <a:xfrm>
            <a:off x="2214546" y="3000378"/>
            <a:ext cx="285752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1071538" y="2857502"/>
            <a:ext cx="12144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 smtClean="0"/>
              <a:t>服务接待区</a:t>
            </a:r>
            <a:endParaRPr lang="zh-CN" altLang="en-US" sz="1400" dirty="0"/>
          </a:p>
        </p:txBody>
      </p:sp>
      <p:sp>
        <p:nvSpPr>
          <p:cNvPr id="20" name="右箭头 19"/>
          <p:cNvSpPr/>
          <p:nvPr/>
        </p:nvSpPr>
        <p:spPr>
          <a:xfrm>
            <a:off x="4572000" y="3929072"/>
            <a:ext cx="35719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3143240" y="3857634"/>
            <a:ext cx="13573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 smtClean="0"/>
              <a:t>拖车上牌服务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xmlns="" val="4021692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1">
            <a:extLst>
              <a:ext uri="{FF2B5EF4-FFF2-40B4-BE49-F238E27FC236}">
                <a16:creationId xmlns:a16="http://schemas.microsoft.com/office/drawing/2014/main" xmlns="" id="{85BB138E-159D-4D28-A8F9-3ABCA59FF5CD}"/>
              </a:ext>
            </a:extLst>
          </p:cNvPr>
          <p:cNvSpPr/>
          <p:nvPr/>
        </p:nvSpPr>
        <p:spPr>
          <a:xfrm>
            <a:off x="993632" y="167655"/>
            <a:ext cx="1649541" cy="378042"/>
          </a:xfrm>
          <a:prstGeom prst="roundRect">
            <a:avLst>
              <a:gd name="adj" fmla="val 50000"/>
            </a:avLst>
          </a:prstGeom>
          <a:solidFill>
            <a:srgbClr val="8CADEA"/>
          </a:solidFill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r>
              <a:rPr lang="zh-CN" altLang="en-US" dirty="0" smtClean="0">
                <a:solidFill>
                  <a:srgbClr val="F4F4F4"/>
                </a:solidFill>
                <a:latin typeface="微软雅黑" pitchFamily="34" charset="-122"/>
                <a:ea typeface="微软雅黑" pitchFamily="34" charset="-122"/>
              </a:rPr>
              <a:t>企业文化</a:t>
            </a:r>
            <a:endParaRPr lang="zh-CN" altLang="en-US" dirty="0">
              <a:solidFill>
                <a:srgbClr val="F4F4F4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026" name="Picture 2" descr="C:\Users\ADMINI~1\AppData\Local\Temp\WeChat Files\62b530f3ed6d77788954010c51fff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785800"/>
            <a:ext cx="2286016" cy="15716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C:\Users\ADMINI~1\AppData\Local\Temp\WeChat Files\ef7c8fb841ee990e947e6027535dcd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714362"/>
            <a:ext cx="2571768" cy="157163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TextBox 13"/>
          <p:cNvSpPr txBox="1"/>
          <p:nvPr/>
        </p:nvSpPr>
        <p:spPr>
          <a:xfrm>
            <a:off x="642910" y="1571618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华文琥珀" pitchFamily="2" charset="-122"/>
                <a:ea typeface="华文琥珀" pitchFamily="2" charset="-122"/>
              </a:rPr>
              <a:t>公司周年庆</a:t>
            </a:r>
            <a:endParaRPr lang="zh-CN" altLang="en-US" dirty="0">
              <a:latin typeface="华文琥珀" pitchFamily="2" charset="-122"/>
              <a:ea typeface="华文琥珀" pitchFamily="2" charset="-122"/>
            </a:endParaRPr>
          </a:p>
        </p:txBody>
      </p:sp>
      <p:sp>
        <p:nvSpPr>
          <p:cNvPr id="16" name="右箭头 15"/>
          <p:cNvSpPr/>
          <p:nvPr/>
        </p:nvSpPr>
        <p:spPr>
          <a:xfrm>
            <a:off x="2143108" y="1643056"/>
            <a:ext cx="285752" cy="1885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8" name="Picture 4" descr="C:\Users\ADMINI~1\AppData\Local\Temp\WeChat Files\d7c8ec5ec6b1df53018398c1826db1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488" y="2643188"/>
            <a:ext cx="2571768" cy="17859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029" name="Picture 5" descr="C:\Users\ADMINI~1\AppData\Local\Temp\WeChat Files\2322c7a9a02f6798cecdc51b1b22e7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8" y="2571750"/>
            <a:ext cx="2357454" cy="19288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2" name="TextBox 21"/>
          <p:cNvSpPr txBox="1"/>
          <p:nvPr/>
        </p:nvSpPr>
        <p:spPr>
          <a:xfrm>
            <a:off x="857224" y="3286130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华文琥珀" pitchFamily="2" charset="-122"/>
                <a:ea typeface="华文琥珀" pitchFamily="2" charset="-122"/>
              </a:rPr>
              <a:t>公司团建</a:t>
            </a:r>
            <a:endParaRPr lang="zh-CN" altLang="en-US" dirty="0">
              <a:latin typeface="华文琥珀" pitchFamily="2" charset="-122"/>
              <a:ea typeface="华文琥珀" pitchFamily="2" charset="-122"/>
            </a:endParaRPr>
          </a:p>
        </p:txBody>
      </p:sp>
      <p:sp>
        <p:nvSpPr>
          <p:cNvPr id="23" name="右箭头 22"/>
          <p:cNvSpPr/>
          <p:nvPr/>
        </p:nvSpPr>
        <p:spPr>
          <a:xfrm>
            <a:off x="2143108" y="3357568"/>
            <a:ext cx="285752" cy="1885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21692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1">
            <a:extLst>
              <a:ext uri="{FF2B5EF4-FFF2-40B4-BE49-F238E27FC236}">
                <a16:creationId xmlns:a16="http://schemas.microsoft.com/office/drawing/2014/main" xmlns="" id="{85BB138E-159D-4D28-A8F9-3ABCA59FF5CD}"/>
              </a:ext>
            </a:extLst>
          </p:cNvPr>
          <p:cNvSpPr/>
          <p:nvPr/>
        </p:nvSpPr>
        <p:spPr>
          <a:xfrm>
            <a:off x="993632" y="167655"/>
            <a:ext cx="2363922" cy="378042"/>
          </a:xfrm>
          <a:prstGeom prst="roundRect">
            <a:avLst>
              <a:gd name="adj" fmla="val 50000"/>
            </a:avLst>
          </a:prstGeom>
          <a:solidFill>
            <a:srgbClr val="8CADEA"/>
          </a:solidFill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>
              <a:defRPr/>
            </a:pPr>
            <a:r>
              <a:rPr lang="zh-CN" altLang="en-US" dirty="0" smtClean="0">
                <a:solidFill>
                  <a:srgbClr val="F4F4F4"/>
                </a:solidFill>
                <a:latin typeface="微软雅黑" pitchFamily="34" charset="-122"/>
                <a:ea typeface="微软雅黑" pitchFamily="34" charset="-122"/>
              </a:rPr>
              <a:t>岗位需求级薪资待遇 </a:t>
            </a:r>
            <a:endParaRPr lang="zh-CN" altLang="en-US" dirty="0">
              <a:solidFill>
                <a:srgbClr val="F4F4F4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25" name="表格 24"/>
          <p:cNvGraphicFramePr>
            <a:graphicFrameLocks noGrp="1"/>
          </p:cNvGraphicFramePr>
          <p:nvPr/>
        </p:nvGraphicFramePr>
        <p:xfrm>
          <a:off x="2214546" y="785800"/>
          <a:ext cx="3813529" cy="1381528"/>
        </p:xfrm>
        <a:graphic>
          <a:graphicData uri="http://schemas.openxmlformats.org/drawingml/2006/table">
            <a:tbl>
              <a:tblPr/>
              <a:tblGrid>
                <a:gridCol w="470725"/>
                <a:gridCol w="796609"/>
                <a:gridCol w="820749"/>
                <a:gridCol w="651772"/>
                <a:gridCol w="536837"/>
                <a:gridCol w="536837"/>
              </a:tblGrid>
              <a:tr h="304918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 dirty="0">
                          <a:solidFill>
                            <a:srgbClr val="FFFFFF"/>
                          </a:solidFill>
                          <a:latin typeface="宋体"/>
                        </a:rPr>
                        <a:t>序号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>
                          <a:solidFill>
                            <a:srgbClr val="FFFFFF"/>
                          </a:solidFill>
                          <a:latin typeface="宋体"/>
                        </a:rPr>
                        <a:t>部门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>
                          <a:solidFill>
                            <a:srgbClr val="FFFFFF"/>
                          </a:solidFill>
                          <a:latin typeface="宋体"/>
                        </a:rPr>
                        <a:t>需求岗位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 dirty="0">
                          <a:solidFill>
                            <a:srgbClr val="FFFFFF"/>
                          </a:solidFill>
                          <a:latin typeface="宋体"/>
                        </a:rPr>
                        <a:t>性别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 dirty="0">
                          <a:solidFill>
                            <a:srgbClr val="FFFFFF"/>
                          </a:solidFill>
                          <a:latin typeface="宋体"/>
                        </a:rPr>
                        <a:t>人数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 dirty="0" smtClean="0">
                          <a:solidFill>
                            <a:srgbClr val="FFFFFF"/>
                          </a:solidFill>
                          <a:latin typeface="宋体"/>
                        </a:rPr>
                        <a:t>薪资</a:t>
                      </a:r>
                      <a:endParaRPr lang="zh-CN" altLang="en-US" sz="1100" b="1" i="0" u="none" strike="noStrike" dirty="0">
                        <a:solidFill>
                          <a:srgbClr val="FFFFFF"/>
                        </a:solidFill>
                        <a:latin typeface="宋体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24393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 dirty="0" smtClean="0">
                          <a:solidFill>
                            <a:srgbClr val="000000"/>
                          </a:solidFill>
                          <a:latin typeface="宋体"/>
                        </a:rPr>
                        <a:t>1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市场客服部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客服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 dirty="0" smtClean="0">
                          <a:solidFill>
                            <a:srgbClr val="000000"/>
                          </a:solidFill>
                          <a:latin typeface="宋体"/>
                        </a:rPr>
                        <a:t>1720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4393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 dirty="0" smtClean="0">
                          <a:solidFill>
                            <a:srgbClr val="000000"/>
                          </a:solidFill>
                          <a:latin typeface="宋体"/>
                        </a:rPr>
                        <a:t>2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销售部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DCC</a:t>
                      </a: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外呼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 dirty="0" smtClean="0">
                          <a:solidFill>
                            <a:srgbClr val="000000"/>
                          </a:solidFill>
                          <a:latin typeface="宋体"/>
                        </a:rPr>
                        <a:t>1720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24393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 dirty="0" smtClean="0">
                          <a:solidFill>
                            <a:srgbClr val="000000"/>
                          </a:solidFill>
                          <a:latin typeface="宋体"/>
                        </a:rPr>
                        <a:t>3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smtClean="0">
                          <a:solidFill>
                            <a:srgbClr val="000000"/>
                          </a:solidFill>
                          <a:latin typeface="宋体"/>
                        </a:rPr>
                        <a:t>服务部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smtClean="0">
                          <a:solidFill>
                            <a:srgbClr val="000000"/>
                          </a:solidFill>
                          <a:latin typeface="宋体"/>
                        </a:rPr>
                        <a:t>服务顾问助理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 smtClean="0">
                          <a:solidFill>
                            <a:srgbClr val="000000"/>
                          </a:solidFill>
                          <a:latin typeface="宋体"/>
                        </a:rPr>
                        <a:t>女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 dirty="0" smtClean="0">
                          <a:solidFill>
                            <a:srgbClr val="000000"/>
                          </a:solidFill>
                          <a:latin typeface="宋体"/>
                        </a:rPr>
                        <a:t>1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 dirty="0" smtClean="0">
                          <a:solidFill>
                            <a:srgbClr val="000000"/>
                          </a:solidFill>
                          <a:latin typeface="宋体"/>
                        </a:rPr>
                        <a:t>1720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4393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 dirty="0" smtClean="0">
                          <a:solidFill>
                            <a:srgbClr val="000000"/>
                          </a:solidFill>
                          <a:latin typeface="宋体"/>
                        </a:rPr>
                        <a:t>4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 smtClean="0">
                          <a:solidFill>
                            <a:srgbClr val="000000"/>
                          </a:solidFill>
                          <a:latin typeface="宋体"/>
                        </a:rPr>
                        <a:t>管理部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 smtClean="0">
                          <a:solidFill>
                            <a:srgbClr val="000000"/>
                          </a:solidFill>
                          <a:latin typeface="宋体"/>
                        </a:rPr>
                        <a:t>行政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smtClean="0">
                          <a:solidFill>
                            <a:srgbClr val="000000"/>
                          </a:solidFill>
                          <a:latin typeface="宋体"/>
                        </a:rPr>
                        <a:t>女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 dirty="0" smtClean="0">
                          <a:solidFill>
                            <a:srgbClr val="000000"/>
                          </a:solidFill>
                          <a:latin typeface="宋体"/>
                        </a:rPr>
                        <a:t>1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 dirty="0" smtClean="0">
                          <a:solidFill>
                            <a:srgbClr val="000000"/>
                          </a:solidFill>
                          <a:latin typeface="宋体"/>
                        </a:rPr>
                        <a:t>1720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285852" y="2643188"/>
            <a:ext cx="21431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 smtClean="0">
                <a:latin typeface="楷体" pitchFamily="49" charset="-122"/>
                <a:ea typeface="楷体" pitchFamily="49" charset="-122"/>
              </a:rPr>
              <a:t>实习生                    </a:t>
            </a:r>
            <a:endParaRPr lang="en-US" altLang="zh-CN" sz="1200" b="1" dirty="0" smtClean="0">
              <a:latin typeface="楷体" pitchFamily="49" charset="-122"/>
              <a:ea typeface="楷体" pitchFamily="49" charset="-122"/>
            </a:endParaRPr>
          </a:p>
          <a:p>
            <a:r>
              <a:rPr lang="en-US" altLang="zh-CN" sz="1200" dirty="0" smtClean="0"/>
              <a:t>1</a:t>
            </a:r>
            <a:r>
              <a:rPr lang="zh-CN" altLang="en-US" sz="1200" dirty="0" smtClean="0"/>
              <a:t>、依工作能力可给与绩效</a:t>
            </a:r>
            <a:endParaRPr lang="en-US" altLang="zh-CN" sz="1200" dirty="0" smtClean="0"/>
          </a:p>
          <a:p>
            <a:r>
              <a:rPr lang="en-US" altLang="zh-CN" sz="1200" dirty="0" smtClean="0"/>
              <a:t>2</a:t>
            </a:r>
            <a:r>
              <a:rPr lang="zh-CN" altLang="en-US" sz="1200" dirty="0" smtClean="0"/>
              <a:t>、</a:t>
            </a:r>
            <a:r>
              <a:rPr lang="zh-CN" altLang="en-US" sz="1200" dirty="0" smtClean="0"/>
              <a:t>可提供住宿，</a:t>
            </a:r>
            <a:r>
              <a:rPr lang="en-US" altLang="zh-CN" sz="1200" dirty="0" smtClean="0"/>
              <a:t>2</a:t>
            </a:r>
            <a:r>
              <a:rPr lang="zh-CN" altLang="en-US" sz="1200" dirty="0" smtClean="0"/>
              <a:t>人</a:t>
            </a:r>
            <a:r>
              <a:rPr lang="en-US" altLang="zh-CN" sz="1200" dirty="0" smtClean="0"/>
              <a:t>/</a:t>
            </a:r>
            <a:r>
              <a:rPr lang="zh-CN" altLang="en-US" sz="1200" dirty="0" smtClean="0"/>
              <a:t>间</a:t>
            </a:r>
            <a:endParaRPr lang="en-US" altLang="zh-CN" sz="1200" dirty="0" smtClean="0"/>
          </a:p>
          <a:p>
            <a:r>
              <a:rPr lang="en-US" altLang="zh-CN" sz="1200" dirty="0" smtClean="0"/>
              <a:t>3</a:t>
            </a:r>
            <a:r>
              <a:rPr lang="zh-CN" altLang="en-US" sz="1200" dirty="0" smtClean="0"/>
              <a:t>、</a:t>
            </a:r>
            <a:r>
              <a:rPr lang="zh-CN" altLang="en-US" sz="1200" dirty="0" smtClean="0"/>
              <a:t>提供免费午餐</a:t>
            </a:r>
            <a:endParaRPr lang="en-US" altLang="zh-CN" sz="1200" dirty="0" smtClean="0"/>
          </a:p>
          <a:p>
            <a:r>
              <a:rPr lang="en-US" altLang="zh-CN" sz="1200" dirty="0" smtClean="0"/>
              <a:t>4</a:t>
            </a:r>
            <a:r>
              <a:rPr lang="zh-CN" altLang="en-US" sz="1200" dirty="0" smtClean="0"/>
              <a:t>、</a:t>
            </a:r>
            <a:r>
              <a:rPr lang="zh-CN" altLang="en-US" sz="1200" dirty="0" smtClean="0"/>
              <a:t>生日礼物</a:t>
            </a:r>
            <a:endParaRPr lang="en-US" altLang="zh-CN" sz="1200" dirty="0" smtClean="0"/>
          </a:p>
          <a:p>
            <a:r>
              <a:rPr lang="en-US" altLang="zh-CN" sz="1200" dirty="0" smtClean="0"/>
              <a:t>5</a:t>
            </a:r>
            <a:r>
              <a:rPr lang="zh-CN" altLang="en-US" sz="1200" dirty="0" smtClean="0"/>
              <a:t>、</a:t>
            </a:r>
            <a:r>
              <a:rPr lang="zh-CN" altLang="en-US" sz="1200" dirty="0" smtClean="0"/>
              <a:t>不限专业报名</a:t>
            </a:r>
            <a:endParaRPr lang="en-US" altLang="zh-CN" sz="1200" dirty="0" smtClean="0"/>
          </a:p>
          <a:p>
            <a:r>
              <a:rPr lang="en-US" altLang="zh-CN" sz="1200" dirty="0" smtClean="0"/>
              <a:t>6</a:t>
            </a:r>
            <a:r>
              <a:rPr lang="zh-CN" altLang="en-US" sz="1200" dirty="0" smtClean="0"/>
              <a:t>、</a:t>
            </a:r>
            <a:r>
              <a:rPr lang="zh-CN" altLang="en-US" sz="1200" dirty="0" smtClean="0"/>
              <a:t>表现优异者可留用</a:t>
            </a:r>
            <a:endParaRPr lang="en-US" altLang="zh-CN" sz="1200" dirty="0" smtClean="0"/>
          </a:p>
          <a:p>
            <a:r>
              <a:rPr lang="en-US" altLang="zh-CN" sz="1200" dirty="0" smtClean="0"/>
              <a:t> </a:t>
            </a:r>
          </a:p>
          <a:p>
            <a:endParaRPr lang="en-US" altLang="zh-CN" sz="1200" dirty="0" smtClean="0"/>
          </a:p>
          <a:p>
            <a:r>
              <a:rPr lang="en-US" altLang="zh-CN" sz="1200" dirty="0" smtClean="0"/>
              <a:t>  </a:t>
            </a:r>
          </a:p>
          <a:p>
            <a:r>
              <a:rPr lang="en-US" altLang="zh-CN" sz="1200" dirty="0" smtClean="0"/>
              <a:t> </a:t>
            </a:r>
            <a:endParaRPr lang="zh-CN" altLang="en-US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4143372" y="2643188"/>
            <a:ext cx="36433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 smtClean="0">
                <a:latin typeface="楷体" pitchFamily="49" charset="-122"/>
                <a:ea typeface="楷体" pitchFamily="49" charset="-122"/>
              </a:rPr>
              <a:t>正式成为员工</a:t>
            </a:r>
            <a:endParaRPr lang="en-US" altLang="zh-CN" sz="1200" b="1" dirty="0" smtClean="0">
              <a:latin typeface="楷体" pitchFamily="49" charset="-122"/>
              <a:ea typeface="楷体" pitchFamily="49" charset="-122"/>
            </a:endParaRPr>
          </a:p>
          <a:p>
            <a:r>
              <a:rPr lang="en-US" altLang="zh-CN" sz="1200" dirty="0" smtClean="0"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1200" dirty="0" smtClean="0">
                <a:latin typeface="楷体" pitchFamily="49" charset="-122"/>
                <a:ea typeface="楷体" pitchFamily="49" charset="-122"/>
              </a:rPr>
              <a:t>、五险一金</a:t>
            </a:r>
            <a:endParaRPr lang="en-US" altLang="zh-CN" sz="1200" dirty="0" smtClean="0">
              <a:latin typeface="楷体" pitchFamily="49" charset="-122"/>
              <a:ea typeface="楷体" pitchFamily="49" charset="-122"/>
            </a:endParaRPr>
          </a:p>
          <a:p>
            <a:r>
              <a:rPr lang="en-US" altLang="zh-CN" sz="1200" dirty="0" smtClean="0"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1200" dirty="0" smtClean="0">
                <a:latin typeface="楷体" pitchFamily="49" charset="-122"/>
                <a:ea typeface="楷体" pitchFamily="49" charset="-122"/>
              </a:rPr>
              <a:t>、年终奖</a:t>
            </a:r>
            <a:endParaRPr lang="en-US" altLang="zh-CN" sz="1200" dirty="0" smtClean="0">
              <a:latin typeface="楷体" pitchFamily="49" charset="-122"/>
              <a:ea typeface="楷体" pitchFamily="49" charset="-122"/>
            </a:endParaRPr>
          </a:p>
          <a:p>
            <a:r>
              <a:rPr lang="en-US" altLang="zh-CN" sz="1200" dirty="0" smtClean="0">
                <a:latin typeface="楷体" pitchFamily="49" charset="-122"/>
                <a:ea typeface="楷体" pitchFamily="49" charset="-122"/>
              </a:rPr>
              <a:t>3</a:t>
            </a:r>
            <a:r>
              <a:rPr lang="zh-CN" altLang="en-US" sz="1200" dirty="0" smtClean="0">
                <a:latin typeface="楷体" pitchFamily="49" charset="-122"/>
                <a:ea typeface="楷体" pitchFamily="49" charset="-122"/>
              </a:rPr>
              <a:t>、带薪年假</a:t>
            </a:r>
            <a:endParaRPr lang="en-US" altLang="zh-CN" sz="1200" dirty="0" smtClean="0">
              <a:latin typeface="楷体" pitchFamily="49" charset="-122"/>
              <a:ea typeface="楷体" pitchFamily="49" charset="-122"/>
            </a:endParaRPr>
          </a:p>
          <a:p>
            <a:r>
              <a:rPr lang="en-US" altLang="zh-CN" sz="1200" dirty="0" smtClean="0">
                <a:latin typeface="楷体" pitchFamily="49" charset="-122"/>
                <a:ea typeface="楷体" pitchFamily="49" charset="-122"/>
              </a:rPr>
              <a:t>4</a:t>
            </a:r>
            <a:r>
              <a:rPr lang="zh-CN" altLang="en-US" sz="1200" dirty="0" smtClean="0">
                <a:latin typeface="楷体" pitchFamily="49" charset="-122"/>
                <a:ea typeface="楷体" pitchFamily="49" charset="-122"/>
              </a:rPr>
              <a:t>、节日礼金</a:t>
            </a:r>
            <a:endParaRPr lang="en-US" altLang="zh-CN" sz="1200" dirty="0" smtClean="0">
              <a:latin typeface="楷体" pitchFamily="49" charset="-122"/>
              <a:ea typeface="楷体" pitchFamily="49" charset="-122"/>
            </a:endParaRPr>
          </a:p>
          <a:p>
            <a:r>
              <a:rPr lang="en-US" altLang="zh-CN" sz="1200" dirty="0" smtClean="0">
                <a:latin typeface="楷体" pitchFamily="49" charset="-122"/>
                <a:ea typeface="楷体" pitchFamily="49" charset="-122"/>
              </a:rPr>
              <a:t>5</a:t>
            </a:r>
            <a:r>
              <a:rPr lang="zh-CN" altLang="en-US" sz="1200" dirty="0" smtClean="0">
                <a:latin typeface="楷体" pitchFamily="49" charset="-122"/>
                <a:ea typeface="楷体" pitchFamily="49" charset="-122"/>
              </a:rPr>
              <a:t>、生育、婚丧礼金</a:t>
            </a:r>
            <a:endParaRPr lang="en-US" altLang="zh-CN" sz="1200" dirty="0" smtClean="0">
              <a:latin typeface="楷体" pitchFamily="49" charset="-122"/>
              <a:ea typeface="楷体" pitchFamily="49" charset="-122"/>
            </a:endParaRPr>
          </a:p>
          <a:p>
            <a:r>
              <a:rPr lang="en-US" altLang="zh-CN" sz="1200" dirty="0" smtClean="0">
                <a:latin typeface="楷体" pitchFamily="49" charset="-122"/>
                <a:ea typeface="楷体" pitchFamily="49" charset="-122"/>
              </a:rPr>
              <a:t>6</a:t>
            </a:r>
            <a:r>
              <a:rPr lang="zh-CN" altLang="en-US" sz="1200" dirty="0" smtClean="0">
                <a:latin typeface="楷体" pitchFamily="49" charset="-122"/>
                <a:ea typeface="楷体" pitchFamily="49" charset="-122"/>
              </a:rPr>
              <a:t>、员工培训：公司内部、合作厂家、集团总部</a:t>
            </a:r>
            <a:endParaRPr lang="en-US" altLang="zh-CN" sz="1200" dirty="0" smtClean="0">
              <a:latin typeface="楷体" pitchFamily="49" charset="-122"/>
              <a:ea typeface="楷体" pitchFamily="49" charset="-122"/>
            </a:endParaRPr>
          </a:p>
          <a:p>
            <a:r>
              <a:rPr lang="en-US" altLang="zh-CN" sz="1200" b="1" dirty="0" smtClean="0">
                <a:latin typeface="楷体" pitchFamily="49" charset="-122"/>
                <a:ea typeface="楷体" pitchFamily="49" charset="-122"/>
              </a:rPr>
              <a:t>7</a:t>
            </a:r>
            <a:r>
              <a:rPr lang="zh-CN" altLang="en-US" sz="1200" b="1" dirty="0" smtClean="0">
                <a:latin typeface="楷体" pitchFamily="49" charset="-122"/>
                <a:ea typeface="楷体" pitchFamily="49" charset="-122"/>
              </a:rPr>
              <a:t>、具竞争力的薪资待遇 </a:t>
            </a:r>
            <a:endParaRPr lang="zh-CN" altLang="en-US" sz="1200" b="1" dirty="0"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1692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1">
            <a:extLst>
              <a:ext uri="{FF2B5EF4-FFF2-40B4-BE49-F238E27FC236}">
                <a16:creationId xmlns:a16="http://schemas.microsoft.com/office/drawing/2014/main" xmlns="" id="{85BB138E-159D-4D28-A8F9-3ABCA59FF5CD}"/>
              </a:ext>
            </a:extLst>
          </p:cNvPr>
          <p:cNvSpPr/>
          <p:nvPr/>
        </p:nvSpPr>
        <p:spPr>
          <a:xfrm>
            <a:off x="993632" y="167655"/>
            <a:ext cx="2363922" cy="378042"/>
          </a:xfrm>
          <a:prstGeom prst="roundRect">
            <a:avLst>
              <a:gd name="adj" fmla="val 50000"/>
            </a:avLst>
          </a:prstGeom>
          <a:solidFill>
            <a:srgbClr val="8CADEA"/>
          </a:solidFill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>
              <a:defRPr/>
            </a:pPr>
            <a:r>
              <a:rPr lang="zh-CN" altLang="en-US" dirty="0" smtClean="0">
                <a:solidFill>
                  <a:srgbClr val="F4F4F4"/>
                </a:solidFill>
                <a:latin typeface="微软雅黑" pitchFamily="34" charset="-122"/>
                <a:ea typeface="微软雅黑" pitchFamily="34" charset="-122"/>
              </a:rPr>
              <a:t>晋升空间</a:t>
            </a:r>
            <a:endParaRPr lang="zh-CN" altLang="en-US" dirty="0">
              <a:solidFill>
                <a:srgbClr val="F4F4F4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6" name="图示 5"/>
          <p:cNvGraphicFramePr/>
          <p:nvPr/>
        </p:nvGraphicFramePr>
        <p:xfrm>
          <a:off x="1071538" y="642924"/>
          <a:ext cx="6048396" cy="2746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4021692933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聚合">
  <a:themeElements>
    <a:clrScheme name="聚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聚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聚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8535</TotalTime>
  <Words>439</Words>
  <Application>Microsoft Office PowerPoint</Application>
  <PresentationFormat>全屏显示(16:9)</PresentationFormat>
  <Paragraphs>90</Paragraphs>
  <Slides>8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8</vt:i4>
      </vt:variant>
    </vt:vector>
  </HeadingPairs>
  <TitlesOfParts>
    <vt:vector size="10" baseType="lpstr">
      <vt:lpstr>自定义设计方案</vt:lpstr>
      <vt:lpstr>聚合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</vt:vector>
  </TitlesOfParts>
  <Company>WWW.YlmF.CoM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雨林木风</dc:creator>
  <cp:lastModifiedBy>admin</cp:lastModifiedBy>
  <cp:revision>831</cp:revision>
  <dcterms:created xsi:type="dcterms:W3CDTF">2010-04-15T03:45:26Z</dcterms:created>
  <dcterms:modified xsi:type="dcterms:W3CDTF">2020-09-08T05:58:51Z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TAG2">
    <vt:lpwstr>000800c2080000000000010251400207f7000400038000</vt:lpwstr>
  </property>
</Properties>
</file>